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F809A-208F-48D5-864F-42875FAFB5D7}" v="10" dt="2023-11-14T13:28:5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ills" userId="ce3aee99-d3f2-4fe3-ac0a-89a6aced63e1" providerId="ADAL" clId="{3B2F3CC6-091C-47BE-85FD-4CFF7373ED50}"/>
    <pc:docChg chg="undo custSel delSld modSld">
      <pc:chgData name="Rachel Mills" userId="ce3aee99-d3f2-4fe3-ac0a-89a6aced63e1" providerId="ADAL" clId="{3B2F3CC6-091C-47BE-85FD-4CFF7373ED50}" dt="2021-11-24T20:11:06.495" v="108" actId="2711"/>
      <pc:docMkLst>
        <pc:docMk/>
      </pc:docMkLst>
      <pc:sldChg chg="addSp delSp modSp mod">
        <pc:chgData name="Rachel Mills" userId="ce3aee99-d3f2-4fe3-ac0a-89a6aced63e1" providerId="ADAL" clId="{3B2F3CC6-091C-47BE-85FD-4CFF7373ED50}" dt="2021-11-24T20:07:13.945" v="107" actId="20577"/>
        <pc:sldMkLst>
          <pc:docMk/>
          <pc:sldMk cId="154926373" sldId="257"/>
        </pc:sldMkLst>
        <pc:spChg chg="mod">
          <ac:chgData name="Rachel Mills" userId="ce3aee99-d3f2-4fe3-ac0a-89a6aced63e1" providerId="ADAL" clId="{3B2F3CC6-091C-47BE-85FD-4CFF7373ED50}" dt="2021-11-24T20:07:13.945" v="107" actId="20577"/>
          <ac:spMkLst>
            <pc:docMk/>
            <pc:sldMk cId="154926373" sldId="257"/>
            <ac:spMk id="3" creationId="{D863389C-7996-4CF1-8675-700F6253E241}"/>
          </ac:spMkLst>
        </pc:spChg>
        <pc:spChg chg="mod">
          <ac:chgData name="Rachel Mills" userId="ce3aee99-d3f2-4fe3-ac0a-89a6aced63e1" providerId="ADAL" clId="{3B2F3CC6-091C-47BE-85FD-4CFF7373ED50}" dt="2021-11-23T12:48:27.400" v="76"/>
          <ac:spMkLst>
            <pc:docMk/>
            <pc:sldMk cId="154926373" sldId="257"/>
            <ac:spMk id="6" creationId="{B916DBFC-2627-4100-8A13-CD7756A5BD76}"/>
          </ac:spMkLst>
        </pc:spChg>
        <pc:grpChg chg="add del mod">
          <ac:chgData name="Rachel Mills" userId="ce3aee99-d3f2-4fe3-ac0a-89a6aced63e1" providerId="ADAL" clId="{3B2F3CC6-091C-47BE-85FD-4CFF7373ED50}" dt="2021-11-23T12:48:34.893" v="78" actId="478"/>
          <ac:grpSpMkLst>
            <pc:docMk/>
            <pc:sldMk cId="154926373" sldId="257"/>
            <ac:grpSpMk id="4" creationId="{A9C999BA-6E16-4912-BF26-79A5BAD03B5E}"/>
          </ac:grpSpMkLst>
        </pc:grpChg>
        <pc:picChg chg="mod">
          <ac:chgData name="Rachel Mills" userId="ce3aee99-d3f2-4fe3-ac0a-89a6aced63e1" providerId="ADAL" clId="{3B2F3CC6-091C-47BE-85FD-4CFF7373ED50}" dt="2021-11-23T12:48:27.400" v="76"/>
          <ac:picMkLst>
            <pc:docMk/>
            <pc:sldMk cId="154926373" sldId="257"/>
            <ac:picMk id="5" creationId="{964303B5-51D1-4B8D-B366-4B1C3BD7D5F5}"/>
          </ac:picMkLst>
        </pc:picChg>
      </pc:sldChg>
      <pc:sldChg chg="del">
        <pc:chgData name="Rachel Mills" userId="ce3aee99-d3f2-4fe3-ac0a-89a6aced63e1" providerId="ADAL" clId="{3B2F3CC6-091C-47BE-85FD-4CFF7373ED50}" dt="2021-11-23T12:48:22.416" v="75" actId="47"/>
        <pc:sldMkLst>
          <pc:docMk/>
          <pc:sldMk cId="3816655816" sldId="259"/>
        </pc:sldMkLst>
      </pc:sldChg>
      <pc:sldChg chg="modSp mod">
        <pc:chgData name="Rachel Mills" userId="ce3aee99-d3f2-4fe3-ac0a-89a6aced63e1" providerId="ADAL" clId="{3B2F3CC6-091C-47BE-85FD-4CFF7373ED50}" dt="2021-11-23T12:51:01.255" v="81" actId="1076"/>
        <pc:sldMkLst>
          <pc:docMk/>
          <pc:sldMk cId="1475110991" sldId="260"/>
        </pc:sldMkLst>
        <pc:spChg chg="mod">
          <ac:chgData name="Rachel Mills" userId="ce3aee99-d3f2-4fe3-ac0a-89a6aced63e1" providerId="ADAL" clId="{3B2F3CC6-091C-47BE-85FD-4CFF7373ED50}" dt="2021-11-23T12:50:45.082" v="80" actId="20577"/>
          <ac:spMkLst>
            <pc:docMk/>
            <pc:sldMk cId="1475110991" sldId="260"/>
            <ac:spMk id="3" creationId="{7270BE48-EB91-4BF8-AB54-B56AAB811EF0}"/>
          </ac:spMkLst>
        </pc:spChg>
        <pc:picChg chg="mod">
          <ac:chgData name="Rachel Mills" userId="ce3aee99-d3f2-4fe3-ac0a-89a6aced63e1" providerId="ADAL" clId="{3B2F3CC6-091C-47BE-85FD-4CFF7373ED50}" dt="2021-11-23T12:51:01.255" v="81" actId="1076"/>
          <ac:picMkLst>
            <pc:docMk/>
            <pc:sldMk cId="1475110991" sldId="260"/>
            <ac:picMk id="7" creationId="{699051CC-A5D4-421B-A12F-DFDF0F35F5A2}"/>
          </ac:picMkLst>
        </pc:picChg>
      </pc:sldChg>
      <pc:sldChg chg="addSp modSp">
        <pc:chgData name="Rachel Mills" userId="ce3aee99-d3f2-4fe3-ac0a-89a6aced63e1" providerId="ADAL" clId="{3B2F3CC6-091C-47BE-85FD-4CFF7373ED50}" dt="2021-11-22T16:07:47.397" v="74" actId="164"/>
        <pc:sldMkLst>
          <pc:docMk/>
          <pc:sldMk cId="2114219011" sldId="261"/>
        </pc:sldMkLst>
        <pc:spChg chg="mod">
          <ac:chgData name="Rachel Mills" userId="ce3aee99-d3f2-4fe3-ac0a-89a6aced63e1" providerId="ADAL" clId="{3B2F3CC6-091C-47BE-85FD-4CFF7373ED50}" dt="2021-11-22T16:07:47.397" v="74" actId="164"/>
          <ac:spMkLst>
            <pc:docMk/>
            <pc:sldMk cId="2114219011" sldId="261"/>
            <ac:spMk id="5" creationId="{030FDEB3-E75C-4502-BD47-EAB2272567B5}"/>
          </ac:spMkLst>
        </pc:spChg>
        <pc:spChg chg="mod">
          <ac:chgData name="Rachel Mills" userId="ce3aee99-d3f2-4fe3-ac0a-89a6aced63e1" providerId="ADAL" clId="{3B2F3CC6-091C-47BE-85FD-4CFF7373ED50}" dt="2021-11-22T16:07:47.397" v="74" actId="164"/>
          <ac:spMkLst>
            <pc:docMk/>
            <pc:sldMk cId="2114219011" sldId="261"/>
            <ac:spMk id="6" creationId="{15314B9B-B2D3-4876-A11D-9E705758881C}"/>
          </ac:spMkLst>
        </pc:spChg>
        <pc:spChg chg="mod">
          <ac:chgData name="Rachel Mills" userId="ce3aee99-d3f2-4fe3-ac0a-89a6aced63e1" providerId="ADAL" clId="{3B2F3CC6-091C-47BE-85FD-4CFF7373ED50}" dt="2021-11-22T16:07:47.397" v="74" actId="164"/>
          <ac:spMkLst>
            <pc:docMk/>
            <pc:sldMk cId="2114219011" sldId="261"/>
            <ac:spMk id="7" creationId="{E78EF0DD-C7D9-4A54-8EEC-7DCEAE3CA222}"/>
          </ac:spMkLst>
        </pc:spChg>
        <pc:spChg chg="mod">
          <ac:chgData name="Rachel Mills" userId="ce3aee99-d3f2-4fe3-ac0a-89a6aced63e1" providerId="ADAL" clId="{3B2F3CC6-091C-47BE-85FD-4CFF7373ED50}" dt="2021-11-22T16:07:47.397" v="74" actId="164"/>
          <ac:spMkLst>
            <pc:docMk/>
            <pc:sldMk cId="2114219011" sldId="261"/>
            <ac:spMk id="10" creationId="{F83C4E27-6431-4F17-92E9-3F08CA05F383}"/>
          </ac:spMkLst>
        </pc:spChg>
        <pc:spChg chg="mod">
          <ac:chgData name="Rachel Mills" userId="ce3aee99-d3f2-4fe3-ac0a-89a6aced63e1" providerId="ADAL" clId="{3B2F3CC6-091C-47BE-85FD-4CFF7373ED50}" dt="2021-11-22T16:07:47.397" v="74" actId="164"/>
          <ac:spMkLst>
            <pc:docMk/>
            <pc:sldMk cId="2114219011" sldId="261"/>
            <ac:spMk id="11" creationId="{6214DB85-59D3-4DD1-A09C-45A5C1F7478A}"/>
          </ac:spMkLst>
        </pc:spChg>
        <pc:grpChg chg="add mod">
          <ac:chgData name="Rachel Mills" userId="ce3aee99-d3f2-4fe3-ac0a-89a6aced63e1" providerId="ADAL" clId="{3B2F3CC6-091C-47BE-85FD-4CFF7373ED50}" dt="2021-11-22T16:07:47.397" v="74" actId="164"/>
          <ac:grpSpMkLst>
            <pc:docMk/>
            <pc:sldMk cId="2114219011" sldId="261"/>
            <ac:grpSpMk id="8" creationId="{8D167F06-7AF5-4207-A349-62295052E85D}"/>
          </ac:grpSpMkLst>
        </pc:grpChg>
        <pc:picChg chg="mod">
          <ac:chgData name="Rachel Mills" userId="ce3aee99-d3f2-4fe3-ac0a-89a6aced63e1" providerId="ADAL" clId="{3B2F3CC6-091C-47BE-85FD-4CFF7373ED50}" dt="2021-11-22T16:07:47.397" v="74" actId="164"/>
          <ac:picMkLst>
            <pc:docMk/>
            <pc:sldMk cId="2114219011" sldId="261"/>
            <ac:picMk id="4" creationId="{7A36A868-8F26-433E-B411-629585C3262D}"/>
          </ac:picMkLst>
        </pc:picChg>
      </pc:sldChg>
      <pc:sldChg chg="addSp delSp modSp mod">
        <pc:chgData name="Rachel Mills" userId="ce3aee99-d3f2-4fe3-ac0a-89a6aced63e1" providerId="ADAL" clId="{3B2F3CC6-091C-47BE-85FD-4CFF7373ED50}" dt="2021-11-23T12:52:17.957" v="84" actId="6549"/>
        <pc:sldMkLst>
          <pc:docMk/>
          <pc:sldMk cId="3863646292" sldId="262"/>
        </pc:sldMkLst>
        <pc:spChg chg="mod">
          <ac:chgData name="Rachel Mills" userId="ce3aee99-d3f2-4fe3-ac0a-89a6aced63e1" providerId="ADAL" clId="{3B2F3CC6-091C-47BE-85FD-4CFF7373ED50}" dt="2021-11-19T15:35:07.815" v="33" actId="207"/>
          <ac:spMkLst>
            <pc:docMk/>
            <pc:sldMk cId="3863646292" sldId="262"/>
            <ac:spMk id="2" creationId="{60C613EC-F04F-4B1F-AEB7-9481F50860EE}"/>
          </ac:spMkLst>
        </pc:spChg>
        <pc:spChg chg="mod">
          <ac:chgData name="Rachel Mills" userId="ce3aee99-d3f2-4fe3-ac0a-89a6aced63e1" providerId="ADAL" clId="{3B2F3CC6-091C-47BE-85FD-4CFF7373ED50}" dt="2021-11-23T12:52:17.957" v="84" actId="6549"/>
          <ac:spMkLst>
            <pc:docMk/>
            <pc:sldMk cId="3863646292" sldId="262"/>
            <ac:spMk id="3" creationId="{213C3989-ECAA-4BCC-800A-0E42CB9333A5}"/>
          </ac:spMkLst>
        </pc:spChg>
        <pc:spChg chg="add mod">
          <ac:chgData name="Rachel Mills" userId="ce3aee99-d3f2-4fe3-ac0a-89a6aced63e1" providerId="ADAL" clId="{3B2F3CC6-091C-47BE-85FD-4CFF7373ED50}" dt="2021-11-22T16:07:27.319" v="72" actId="164"/>
          <ac:spMkLst>
            <pc:docMk/>
            <pc:sldMk cId="3863646292" sldId="262"/>
            <ac:spMk id="7" creationId="{EDFE6C56-D38F-4A17-B321-16D7018FF7E5}"/>
          </ac:spMkLst>
        </pc:spChg>
        <pc:grpChg chg="add mod">
          <ac:chgData name="Rachel Mills" userId="ce3aee99-d3f2-4fe3-ac0a-89a6aced63e1" providerId="ADAL" clId="{3B2F3CC6-091C-47BE-85FD-4CFF7373ED50}" dt="2021-11-22T16:07:27.319" v="72" actId="164"/>
          <ac:grpSpMkLst>
            <pc:docMk/>
            <pc:sldMk cId="3863646292" sldId="262"/>
            <ac:grpSpMk id="6" creationId="{FB2EBE62-9520-4110-8675-903B84235D1F}"/>
          </ac:grpSpMkLst>
        </pc:grpChg>
        <pc:grpChg chg="add mod">
          <ac:chgData name="Rachel Mills" userId="ce3aee99-d3f2-4fe3-ac0a-89a6aced63e1" providerId="ADAL" clId="{3B2F3CC6-091C-47BE-85FD-4CFF7373ED50}" dt="2021-11-22T16:07:33.206" v="73" actId="164"/>
          <ac:grpSpMkLst>
            <pc:docMk/>
            <pc:sldMk cId="3863646292" sldId="262"/>
            <ac:grpSpMk id="10" creationId="{7AE5A9B3-C364-43F5-9A93-3B9E0A663CFC}"/>
          </ac:grpSpMkLst>
        </pc:grpChg>
        <pc:picChg chg="add mod">
          <ac:chgData name="Rachel Mills" userId="ce3aee99-d3f2-4fe3-ac0a-89a6aced63e1" providerId="ADAL" clId="{3B2F3CC6-091C-47BE-85FD-4CFF7373ED50}" dt="2021-11-22T16:07:27.319" v="72" actId="164"/>
          <ac:picMkLst>
            <pc:docMk/>
            <pc:sldMk cId="3863646292" sldId="262"/>
            <ac:picMk id="4" creationId="{C60D7047-2F7A-4C6B-B32D-8C7D379F530B}"/>
          </ac:picMkLst>
        </pc:picChg>
        <pc:picChg chg="add mod">
          <ac:chgData name="Rachel Mills" userId="ce3aee99-d3f2-4fe3-ac0a-89a6aced63e1" providerId="ADAL" clId="{3B2F3CC6-091C-47BE-85FD-4CFF7373ED50}" dt="2021-11-22T16:07:33.206" v="73" actId="164"/>
          <ac:picMkLst>
            <pc:docMk/>
            <pc:sldMk cId="3863646292" sldId="262"/>
            <ac:picMk id="5" creationId="{EB625088-099C-481A-9F2A-0629001AA639}"/>
          </ac:picMkLst>
        </pc:picChg>
        <pc:picChg chg="add del mod">
          <ac:chgData name="Rachel Mills" userId="ce3aee99-d3f2-4fe3-ac0a-89a6aced63e1" providerId="ADAL" clId="{3B2F3CC6-091C-47BE-85FD-4CFF7373ED50}" dt="2021-11-22T16:02:29.794" v="59" actId="478"/>
          <ac:picMkLst>
            <pc:docMk/>
            <pc:sldMk cId="3863646292" sldId="262"/>
            <ac:picMk id="6" creationId="{86D6B5A4-4E7F-4B89-A87E-BB6903258F4B}"/>
          </ac:picMkLst>
        </pc:picChg>
        <pc:picChg chg="add mod">
          <ac:chgData name="Rachel Mills" userId="ce3aee99-d3f2-4fe3-ac0a-89a6aced63e1" providerId="ADAL" clId="{3B2F3CC6-091C-47BE-85FD-4CFF7373ED50}" dt="2021-11-22T16:07:27.319" v="72" actId="164"/>
          <ac:picMkLst>
            <pc:docMk/>
            <pc:sldMk cId="3863646292" sldId="262"/>
            <ac:picMk id="8" creationId="{A1700CEF-15F5-4D93-BDF0-55D4F5BC1B47}"/>
          </ac:picMkLst>
        </pc:picChg>
        <pc:picChg chg="add mod">
          <ac:chgData name="Rachel Mills" userId="ce3aee99-d3f2-4fe3-ac0a-89a6aced63e1" providerId="ADAL" clId="{3B2F3CC6-091C-47BE-85FD-4CFF7373ED50}" dt="2021-11-22T16:07:33.206" v="73" actId="164"/>
          <ac:picMkLst>
            <pc:docMk/>
            <pc:sldMk cId="3863646292" sldId="262"/>
            <ac:picMk id="9" creationId="{946E2786-BFAF-46F1-A3DD-03498E4A809A}"/>
          </ac:picMkLst>
        </pc:picChg>
      </pc:sldChg>
      <pc:sldChg chg="addSp delSp modSp mod">
        <pc:chgData name="Rachel Mills" userId="ce3aee99-d3f2-4fe3-ac0a-89a6aced63e1" providerId="ADAL" clId="{3B2F3CC6-091C-47BE-85FD-4CFF7373ED50}" dt="2021-11-23T15:31:51.722" v="98" actId="1076"/>
        <pc:sldMkLst>
          <pc:docMk/>
          <pc:sldMk cId="2900571490" sldId="264"/>
        </pc:sldMkLst>
        <pc:spChg chg="mod">
          <ac:chgData name="Rachel Mills" userId="ce3aee99-d3f2-4fe3-ac0a-89a6aced63e1" providerId="ADAL" clId="{3B2F3CC6-091C-47BE-85FD-4CFF7373ED50}" dt="2021-11-23T15:30:35.046" v="87" actId="6549"/>
          <ac:spMkLst>
            <pc:docMk/>
            <pc:sldMk cId="2900571490" sldId="264"/>
            <ac:spMk id="3" creationId="{D176E26D-4C7E-49B1-92AE-ADC881AA37E5}"/>
          </ac:spMkLst>
        </pc:spChg>
        <pc:spChg chg="del mod topLvl">
          <ac:chgData name="Rachel Mills" userId="ce3aee99-d3f2-4fe3-ac0a-89a6aced63e1" providerId="ADAL" clId="{3B2F3CC6-091C-47BE-85FD-4CFF7373ED50}" dt="2021-11-23T15:30:53.299" v="92" actId="478"/>
          <ac:spMkLst>
            <pc:docMk/>
            <pc:sldMk cId="2900571490" sldId="264"/>
            <ac:spMk id="6" creationId="{889B4B30-1B36-408E-9BE1-92E125AC8C81}"/>
          </ac:spMkLst>
        </pc:spChg>
        <pc:spChg chg="mod">
          <ac:chgData name="Rachel Mills" userId="ce3aee99-d3f2-4fe3-ac0a-89a6aced63e1" providerId="ADAL" clId="{3B2F3CC6-091C-47BE-85FD-4CFF7373ED50}" dt="2021-11-23T15:31:14.147" v="93"/>
          <ac:spMkLst>
            <pc:docMk/>
            <pc:sldMk cId="2900571490" sldId="264"/>
            <ac:spMk id="9" creationId="{F3FCEEDD-7C72-4DFD-BF83-1DB49C6F7B03}"/>
          </ac:spMkLst>
        </pc:spChg>
        <pc:spChg chg="mod">
          <ac:chgData name="Rachel Mills" userId="ce3aee99-d3f2-4fe3-ac0a-89a6aced63e1" providerId="ADAL" clId="{3B2F3CC6-091C-47BE-85FD-4CFF7373ED50}" dt="2021-11-23T15:31:48.669" v="97"/>
          <ac:spMkLst>
            <pc:docMk/>
            <pc:sldMk cId="2900571490" sldId="264"/>
            <ac:spMk id="12" creationId="{86330400-9F1D-4FF8-ACA5-42C47C946BF3}"/>
          </ac:spMkLst>
        </pc:spChg>
        <pc:spChg chg="mod">
          <ac:chgData name="Rachel Mills" userId="ce3aee99-d3f2-4fe3-ac0a-89a6aced63e1" providerId="ADAL" clId="{3B2F3CC6-091C-47BE-85FD-4CFF7373ED50}" dt="2021-11-23T15:31:48.669" v="97"/>
          <ac:spMkLst>
            <pc:docMk/>
            <pc:sldMk cId="2900571490" sldId="264"/>
            <ac:spMk id="13" creationId="{0E07AEC1-8743-4D8D-8944-9846FB7336C5}"/>
          </ac:spMkLst>
        </pc:spChg>
        <pc:grpChg chg="add del mod">
          <ac:chgData name="Rachel Mills" userId="ce3aee99-d3f2-4fe3-ac0a-89a6aced63e1" providerId="ADAL" clId="{3B2F3CC6-091C-47BE-85FD-4CFF7373ED50}" dt="2021-11-23T15:30:45.770" v="90" actId="478"/>
          <ac:grpSpMkLst>
            <pc:docMk/>
            <pc:sldMk cId="2900571490" sldId="264"/>
            <ac:grpSpMk id="4" creationId="{85A6D7F1-159B-4035-B8A1-C8C4F138F105}"/>
          </ac:grpSpMkLst>
        </pc:grpChg>
        <pc:grpChg chg="add del mod">
          <ac:chgData name="Rachel Mills" userId="ce3aee99-d3f2-4fe3-ac0a-89a6aced63e1" providerId="ADAL" clId="{3B2F3CC6-091C-47BE-85FD-4CFF7373ED50}" dt="2021-11-23T15:31:25.849" v="96" actId="478"/>
          <ac:grpSpMkLst>
            <pc:docMk/>
            <pc:sldMk cId="2900571490" sldId="264"/>
            <ac:grpSpMk id="7" creationId="{98D6A300-3C18-4C3F-BADE-D28B51EC06AB}"/>
          </ac:grpSpMkLst>
        </pc:grpChg>
        <pc:grpChg chg="add mod">
          <ac:chgData name="Rachel Mills" userId="ce3aee99-d3f2-4fe3-ac0a-89a6aced63e1" providerId="ADAL" clId="{3B2F3CC6-091C-47BE-85FD-4CFF7373ED50}" dt="2021-11-23T15:31:51.722" v="98" actId="1076"/>
          <ac:grpSpMkLst>
            <pc:docMk/>
            <pc:sldMk cId="2900571490" sldId="264"/>
            <ac:grpSpMk id="10" creationId="{70E8E8A3-D15C-4ACB-A931-F5D1E7D132CB}"/>
          </ac:grpSpMkLst>
        </pc:grpChg>
        <pc:picChg chg="del mod topLvl">
          <ac:chgData name="Rachel Mills" userId="ce3aee99-d3f2-4fe3-ac0a-89a6aced63e1" providerId="ADAL" clId="{3B2F3CC6-091C-47BE-85FD-4CFF7373ED50}" dt="2021-11-23T15:30:45.770" v="90" actId="478"/>
          <ac:picMkLst>
            <pc:docMk/>
            <pc:sldMk cId="2900571490" sldId="264"/>
            <ac:picMk id="5" creationId="{9502ADF4-9E8A-4CAF-B3FD-723BEF1CAD52}"/>
          </ac:picMkLst>
        </pc:picChg>
        <pc:picChg chg="mod">
          <ac:chgData name="Rachel Mills" userId="ce3aee99-d3f2-4fe3-ac0a-89a6aced63e1" providerId="ADAL" clId="{3B2F3CC6-091C-47BE-85FD-4CFF7373ED50}" dt="2021-11-23T15:31:14.147" v="93"/>
          <ac:picMkLst>
            <pc:docMk/>
            <pc:sldMk cId="2900571490" sldId="264"/>
            <ac:picMk id="8" creationId="{7EDB5D8B-D60F-425C-BBB6-FA5F25C1B65D}"/>
          </ac:picMkLst>
        </pc:picChg>
        <pc:picChg chg="mod">
          <ac:chgData name="Rachel Mills" userId="ce3aee99-d3f2-4fe3-ac0a-89a6aced63e1" providerId="ADAL" clId="{3B2F3CC6-091C-47BE-85FD-4CFF7373ED50}" dt="2021-11-23T15:31:48.669" v="97"/>
          <ac:picMkLst>
            <pc:docMk/>
            <pc:sldMk cId="2900571490" sldId="264"/>
            <ac:picMk id="11" creationId="{56070D6F-C7A0-4601-9F2B-AEEC6C3BA544}"/>
          </ac:picMkLst>
        </pc:picChg>
      </pc:sldChg>
      <pc:sldChg chg="modSp mod">
        <pc:chgData name="Rachel Mills" userId="ce3aee99-d3f2-4fe3-ac0a-89a6aced63e1" providerId="ADAL" clId="{3B2F3CC6-091C-47BE-85FD-4CFF7373ED50}" dt="2021-11-23T12:57:02.318" v="86" actId="20577"/>
        <pc:sldMkLst>
          <pc:docMk/>
          <pc:sldMk cId="2721564742" sldId="266"/>
        </pc:sldMkLst>
        <pc:spChg chg="mod">
          <ac:chgData name="Rachel Mills" userId="ce3aee99-d3f2-4fe3-ac0a-89a6aced63e1" providerId="ADAL" clId="{3B2F3CC6-091C-47BE-85FD-4CFF7373ED50}" dt="2021-11-23T12:57:02.318" v="86" actId="20577"/>
          <ac:spMkLst>
            <pc:docMk/>
            <pc:sldMk cId="2721564742" sldId="266"/>
            <ac:spMk id="3" creationId="{EAD2FBF9-1570-47C1-99D5-08C6DC684401}"/>
          </ac:spMkLst>
        </pc:spChg>
      </pc:sldChg>
      <pc:sldChg chg="del">
        <pc:chgData name="Rachel Mills" userId="ce3aee99-d3f2-4fe3-ac0a-89a6aced63e1" providerId="ADAL" clId="{3B2F3CC6-091C-47BE-85FD-4CFF7373ED50}" dt="2021-11-19T15:35:16.523" v="34" actId="47"/>
        <pc:sldMkLst>
          <pc:docMk/>
          <pc:sldMk cId="2052547753" sldId="267"/>
        </pc:sldMkLst>
      </pc:sldChg>
      <pc:sldChg chg="modSp mod">
        <pc:chgData name="Rachel Mills" userId="ce3aee99-d3f2-4fe3-ac0a-89a6aced63e1" providerId="ADAL" clId="{3B2F3CC6-091C-47BE-85FD-4CFF7373ED50}" dt="2021-11-24T20:11:06.495" v="108" actId="2711"/>
        <pc:sldMkLst>
          <pc:docMk/>
          <pc:sldMk cId="168697879" sldId="268"/>
        </pc:sldMkLst>
        <pc:spChg chg="mod">
          <ac:chgData name="Rachel Mills" userId="ce3aee99-d3f2-4fe3-ac0a-89a6aced63e1" providerId="ADAL" clId="{3B2F3CC6-091C-47BE-85FD-4CFF7373ED50}" dt="2021-11-24T20:11:06.495" v="108" actId="2711"/>
          <ac:spMkLst>
            <pc:docMk/>
            <pc:sldMk cId="168697879" sldId="268"/>
            <ac:spMk id="3" creationId="{77316A7B-B5E2-46BD-8E66-6423896C53AD}"/>
          </ac:spMkLst>
        </pc:spChg>
      </pc:sldChg>
    </pc:docChg>
  </pc:docChgLst>
  <pc:docChgLst>
    <pc:chgData name="Rachel Mills" userId="ce3aee99-d3f2-4fe3-ac0a-89a6aced63e1" providerId="ADAL" clId="{6E3F809A-208F-48D5-864F-42875FAFB5D7}"/>
    <pc:docChg chg="undo custSel delSld modSld">
      <pc:chgData name="Rachel Mills" userId="ce3aee99-d3f2-4fe3-ac0a-89a6aced63e1" providerId="ADAL" clId="{6E3F809A-208F-48D5-864F-42875FAFB5D7}" dt="2023-11-14T13:29:26.911" v="368" actId="20577"/>
      <pc:docMkLst>
        <pc:docMk/>
      </pc:docMkLst>
      <pc:sldChg chg="del">
        <pc:chgData name="Rachel Mills" userId="ce3aee99-d3f2-4fe3-ac0a-89a6aced63e1" providerId="ADAL" clId="{6E3F809A-208F-48D5-864F-42875FAFB5D7}" dt="2023-11-03T19:22:49.203" v="0" actId="47"/>
        <pc:sldMkLst>
          <pc:docMk/>
          <pc:sldMk cId="2152934763" sldId="256"/>
        </pc:sldMkLst>
      </pc:sldChg>
      <pc:sldChg chg="addSp delSp modSp mod">
        <pc:chgData name="Rachel Mills" userId="ce3aee99-d3f2-4fe3-ac0a-89a6aced63e1" providerId="ADAL" clId="{6E3F809A-208F-48D5-864F-42875FAFB5D7}" dt="2023-11-10T14:19:23.811" v="266" actId="1076"/>
        <pc:sldMkLst>
          <pc:docMk/>
          <pc:sldMk cId="154926373" sldId="257"/>
        </pc:sldMkLst>
        <pc:spChg chg="mod">
          <ac:chgData name="Rachel Mills" userId="ce3aee99-d3f2-4fe3-ac0a-89a6aced63e1" providerId="ADAL" clId="{6E3F809A-208F-48D5-864F-42875FAFB5D7}" dt="2023-11-03T19:23:19.243" v="2" actId="207"/>
          <ac:spMkLst>
            <pc:docMk/>
            <pc:sldMk cId="154926373" sldId="257"/>
            <ac:spMk id="2" creationId="{05C2D332-F13C-4816-A2FD-396DD7D18DBE}"/>
          </ac:spMkLst>
        </pc:spChg>
        <pc:spChg chg="mod">
          <ac:chgData name="Rachel Mills" userId="ce3aee99-d3f2-4fe3-ac0a-89a6aced63e1" providerId="ADAL" clId="{6E3F809A-208F-48D5-864F-42875FAFB5D7}" dt="2023-11-10T14:19:23.811" v="266" actId="1076"/>
          <ac:spMkLst>
            <pc:docMk/>
            <pc:sldMk cId="154926373" sldId="257"/>
            <ac:spMk id="3" creationId="{D863389C-7996-4CF1-8675-700F6253E241}"/>
          </ac:spMkLst>
        </pc:spChg>
        <pc:spChg chg="mod">
          <ac:chgData name="Rachel Mills" userId="ce3aee99-d3f2-4fe3-ac0a-89a6aced63e1" providerId="ADAL" clId="{6E3F809A-208F-48D5-864F-42875FAFB5D7}" dt="2023-11-03T19:25:59.285" v="128"/>
          <ac:spMkLst>
            <pc:docMk/>
            <pc:sldMk cId="154926373" sldId="257"/>
            <ac:spMk id="6" creationId="{E25D8C2F-09ED-4474-184F-CCBF9ECB8362}"/>
          </ac:spMkLst>
        </pc:spChg>
        <pc:grpChg chg="add del mod">
          <ac:chgData name="Rachel Mills" userId="ce3aee99-d3f2-4fe3-ac0a-89a6aced63e1" providerId="ADAL" clId="{6E3F809A-208F-48D5-864F-42875FAFB5D7}" dt="2023-11-03T19:35:22.626" v="253" actId="478"/>
          <ac:grpSpMkLst>
            <pc:docMk/>
            <pc:sldMk cId="154926373" sldId="257"/>
            <ac:grpSpMk id="4" creationId="{F2D907AC-C5FF-8206-5D85-BF15D094F04B}"/>
          </ac:grpSpMkLst>
        </pc:grpChg>
        <pc:picChg chg="mod">
          <ac:chgData name="Rachel Mills" userId="ce3aee99-d3f2-4fe3-ac0a-89a6aced63e1" providerId="ADAL" clId="{6E3F809A-208F-48D5-864F-42875FAFB5D7}" dt="2023-11-03T19:25:59.285" v="128"/>
          <ac:picMkLst>
            <pc:docMk/>
            <pc:sldMk cId="154926373" sldId="257"/>
            <ac:picMk id="5" creationId="{8F897A5F-6D7D-9EB2-46CA-654581FE9AB9}"/>
          </ac:picMkLst>
        </pc:picChg>
      </pc:sldChg>
      <pc:sldChg chg="modSp mod">
        <pc:chgData name="Rachel Mills" userId="ce3aee99-d3f2-4fe3-ac0a-89a6aced63e1" providerId="ADAL" clId="{6E3F809A-208F-48D5-864F-42875FAFB5D7}" dt="2023-11-03T19:29:17.381" v="224" actId="207"/>
        <pc:sldMkLst>
          <pc:docMk/>
          <pc:sldMk cId="2033115783" sldId="258"/>
        </pc:sldMkLst>
        <pc:spChg chg="mod">
          <ac:chgData name="Rachel Mills" userId="ce3aee99-d3f2-4fe3-ac0a-89a6aced63e1" providerId="ADAL" clId="{6E3F809A-208F-48D5-864F-42875FAFB5D7}" dt="2023-11-03T19:29:17.381" v="224" actId="207"/>
          <ac:spMkLst>
            <pc:docMk/>
            <pc:sldMk cId="2033115783" sldId="258"/>
            <ac:spMk id="2" creationId="{9C62F2FE-ACF8-48D3-9027-3B1375D9F97D}"/>
          </ac:spMkLst>
        </pc:spChg>
      </pc:sldChg>
      <pc:sldChg chg="addSp delSp modSp mod">
        <pc:chgData name="Rachel Mills" userId="ce3aee99-d3f2-4fe3-ac0a-89a6aced63e1" providerId="ADAL" clId="{6E3F809A-208F-48D5-864F-42875FAFB5D7}" dt="2023-11-14T13:29:08.437" v="367" actId="1076"/>
        <pc:sldMkLst>
          <pc:docMk/>
          <pc:sldMk cId="1475110991" sldId="260"/>
        </pc:sldMkLst>
        <pc:spChg chg="mod">
          <ac:chgData name="Rachel Mills" userId="ce3aee99-d3f2-4fe3-ac0a-89a6aced63e1" providerId="ADAL" clId="{6E3F809A-208F-48D5-864F-42875FAFB5D7}" dt="2023-11-14T13:23:24.357" v="319" actId="14100"/>
          <ac:spMkLst>
            <pc:docMk/>
            <pc:sldMk cId="1475110991" sldId="260"/>
            <ac:spMk id="2" creationId="{702E55D2-205B-4E64-9373-91075D03DA35}"/>
          </ac:spMkLst>
        </pc:spChg>
        <pc:spChg chg="mod">
          <ac:chgData name="Rachel Mills" userId="ce3aee99-d3f2-4fe3-ac0a-89a6aced63e1" providerId="ADAL" clId="{6E3F809A-208F-48D5-864F-42875FAFB5D7}" dt="2023-11-14T13:23:28.328" v="321" actId="20577"/>
          <ac:spMkLst>
            <pc:docMk/>
            <pc:sldMk cId="1475110991" sldId="260"/>
            <ac:spMk id="3" creationId="{7270BE48-EB91-4BF8-AB54-B56AAB811EF0}"/>
          </ac:spMkLst>
        </pc:spChg>
        <pc:picChg chg="add mod">
          <ac:chgData name="Rachel Mills" userId="ce3aee99-d3f2-4fe3-ac0a-89a6aced63e1" providerId="ADAL" clId="{6E3F809A-208F-48D5-864F-42875FAFB5D7}" dt="2023-11-14T13:29:08.437" v="367" actId="1076"/>
          <ac:picMkLst>
            <pc:docMk/>
            <pc:sldMk cId="1475110991" sldId="260"/>
            <ac:picMk id="5" creationId="{F28AF85B-EDF6-6D69-F73F-31F3E5622F92}"/>
          </ac:picMkLst>
        </pc:picChg>
        <pc:picChg chg="del mod">
          <ac:chgData name="Rachel Mills" userId="ce3aee99-d3f2-4fe3-ac0a-89a6aced63e1" providerId="ADAL" clId="{6E3F809A-208F-48D5-864F-42875FAFB5D7}" dt="2023-11-14T13:29:04.513" v="366" actId="478"/>
          <ac:picMkLst>
            <pc:docMk/>
            <pc:sldMk cId="1475110991" sldId="260"/>
            <ac:picMk id="7" creationId="{699051CC-A5D4-421B-A12F-DFDF0F35F5A2}"/>
          </ac:picMkLst>
        </pc:picChg>
      </pc:sldChg>
      <pc:sldChg chg="addSp delSp modSp mod">
        <pc:chgData name="Rachel Mills" userId="ce3aee99-d3f2-4fe3-ac0a-89a6aced63e1" providerId="ADAL" clId="{6E3F809A-208F-48D5-864F-42875FAFB5D7}" dt="2023-11-14T13:26:50.770" v="359" actId="20577"/>
        <pc:sldMkLst>
          <pc:docMk/>
          <pc:sldMk cId="2114219011" sldId="261"/>
        </pc:sldMkLst>
        <pc:spChg chg="mod">
          <ac:chgData name="Rachel Mills" userId="ce3aee99-d3f2-4fe3-ac0a-89a6aced63e1" providerId="ADAL" clId="{6E3F809A-208F-48D5-864F-42875FAFB5D7}" dt="2023-11-14T13:26:50.770" v="359" actId="20577"/>
          <ac:spMkLst>
            <pc:docMk/>
            <pc:sldMk cId="2114219011" sldId="261"/>
            <ac:spMk id="2" creationId="{F2A7CE01-3585-4AF2-A2E2-81AC0FB73915}"/>
          </ac:spMkLst>
        </pc:spChg>
        <pc:spChg chg="mod">
          <ac:chgData name="Rachel Mills" userId="ce3aee99-d3f2-4fe3-ac0a-89a6aced63e1" providerId="ADAL" clId="{6E3F809A-208F-48D5-864F-42875FAFB5D7}" dt="2023-11-14T13:26:07.706" v="347" actId="20577"/>
          <ac:spMkLst>
            <pc:docMk/>
            <pc:sldMk cId="2114219011" sldId="261"/>
            <ac:spMk id="3" creationId="{D1740B82-66F6-49C0-983E-B1A29DDEF441}"/>
          </ac:spMkLst>
        </pc:spChg>
        <pc:spChg chg="del mod">
          <ac:chgData name="Rachel Mills" userId="ce3aee99-d3f2-4fe3-ac0a-89a6aced63e1" providerId="ADAL" clId="{6E3F809A-208F-48D5-864F-42875FAFB5D7}" dt="2023-11-14T13:24:33.912" v="323" actId="478"/>
          <ac:spMkLst>
            <pc:docMk/>
            <pc:sldMk cId="2114219011" sldId="261"/>
            <ac:spMk id="5" creationId="{030FDEB3-E75C-4502-BD47-EAB2272567B5}"/>
          </ac:spMkLst>
        </pc:spChg>
        <pc:spChg chg="mod">
          <ac:chgData name="Rachel Mills" userId="ce3aee99-d3f2-4fe3-ac0a-89a6aced63e1" providerId="ADAL" clId="{6E3F809A-208F-48D5-864F-42875FAFB5D7}" dt="2023-11-14T13:25:31.578" v="339" actId="1076"/>
          <ac:spMkLst>
            <pc:docMk/>
            <pc:sldMk cId="2114219011" sldId="261"/>
            <ac:spMk id="6" creationId="{15314B9B-B2D3-4876-A11D-9E705758881C}"/>
          </ac:spMkLst>
        </pc:spChg>
        <pc:spChg chg="mod">
          <ac:chgData name="Rachel Mills" userId="ce3aee99-d3f2-4fe3-ac0a-89a6aced63e1" providerId="ADAL" clId="{6E3F809A-208F-48D5-864F-42875FAFB5D7}" dt="2023-11-14T13:25:23.290" v="338" actId="1076"/>
          <ac:spMkLst>
            <pc:docMk/>
            <pc:sldMk cId="2114219011" sldId="261"/>
            <ac:spMk id="7" creationId="{E78EF0DD-C7D9-4A54-8EEC-7DCEAE3CA222}"/>
          </ac:spMkLst>
        </pc:spChg>
        <pc:spChg chg="add mod">
          <ac:chgData name="Rachel Mills" userId="ce3aee99-d3f2-4fe3-ac0a-89a6aced63e1" providerId="ADAL" clId="{6E3F809A-208F-48D5-864F-42875FAFB5D7}" dt="2023-11-14T13:26:21.322" v="351" actId="1076"/>
          <ac:spMkLst>
            <pc:docMk/>
            <pc:sldMk cId="2114219011" sldId="261"/>
            <ac:spMk id="13" creationId="{CC78F646-6137-81B4-40B4-7946D7DEA457}"/>
          </ac:spMkLst>
        </pc:spChg>
        <pc:spChg chg="add mod">
          <ac:chgData name="Rachel Mills" userId="ce3aee99-d3f2-4fe3-ac0a-89a6aced63e1" providerId="ADAL" clId="{6E3F809A-208F-48D5-864F-42875FAFB5D7}" dt="2023-11-14T13:26:35.181" v="357" actId="1076"/>
          <ac:spMkLst>
            <pc:docMk/>
            <pc:sldMk cId="2114219011" sldId="261"/>
            <ac:spMk id="14" creationId="{A7CCDE29-636F-0753-28AD-42F9C17B1816}"/>
          </ac:spMkLst>
        </pc:spChg>
        <pc:spChg chg="add mod">
          <ac:chgData name="Rachel Mills" userId="ce3aee99-d3f2-4fe3-ac0a-89a6aced63e1" providerId="ADAL" clId="{6E3F809A-208F-48D5-864F-42875FAFB5D7}" dt="2023-11-14T13:26:31.123" v="356" actId="1076"/>
          <ac:spMkLst>
            <pc:docMk/>
            <pc:sldMk cId="2114219011" sldId="261"/>
            <ac:spMk id="15" creationId="{F2724DFC-8BDF-C382-1C64-AAA4E2148390}"/>
          </ac:spMkLst>
        </pc:spChg>
        <pc:spChg chg="add mod">
          <ac:chgData name="Rachel Mills" userId="ce3aee99-d3f2-4fe3-ac0a-89a6aced63e1" providerId="ADAL" clId="{6E3F809A-208F-48D5-864F-42875FAFB5D7}" dt="2023-11-14T13:26:28.130" v="355" actId="1076"/>
          <ac:spMkLst>
            <pc:docMk/>
            <pc:sldMk cId="2114219011" sldId="261"/>
            <ac:spMk id="16" creationId="{B8AA6E5D-A278-4D8C-4A5F-B62FA507A828}"/>
          </ac:spMkLst>
        </pc:spChg>
        <pc:grpChg chg="add del mod">
          <ac:chgData name="Rachel Mills" userId="ce3aee99-d3f2-4fe3-ac0a-89a6aced63e1" providerId="ADAL" clId="{6E3F809A-208F-48D5-864F-42875FAFB5D7}" dt="2023-11-14T13:25:47.777" v="341" actId="478"/>
          <ac:grpSpMkLst>
            <pc:docMk/>
            <pc:sldMk cId="2114219011" sldId="261"/>
            <ac:grpSpMk id="8" creationId="{8D167F06-7AF5-4207-A349-62295052E85D}"/>
          </ac:grpSpMkLst>
        </pc:grpChg>
        <pc:picChg chg="add mod">
          <ac:chgData name="Rachel Mills" userId="ce3aee99-d3f2-4fe3-ac0a-89a6aced63e1" providerId="ADAL" clId="{6E3F809A-208F-48D5-864F-42875FAFB5D7}" dt="2023-11-14T13:26:15.040" v="350" actId="1076"/>
          <ac:picMkLst>
            <pc:docMk/>
            <pc:sldMk cId="2114219011" sldId="261"/>
            <ac:picMk id="12" creationId="{C1A2DECF-98FB-1884-BDC0-A929EEF4D96C}"/>
          </ac:picMkLst>
        </pc:picChg>
      </pc:sldChg>
      <pc:sldChg chg="modSp mod">
        <pc:chgData name="Rachel Mills" userId="ce3aee99-d3f2-4fe3-ac0a-89a6aced63e1" providerId="ADAL" clId="{6E3F809A-208F-48D5-864F-42875FAFB5D7}" dt="2023-11-03T19:28:10.412" v="217" actId="20577"/>
        <pc:sldMkLst>
          <pc:docMk/>
          <pc:sldMk cId="3863646292" sldId="262"/>
        </pc:sldMkLst>
        <pc:spChg chg="mod">
          <ac:chgData name="Rachel Mills" userId="ce3aee99-d3f2-4fe3-ac0a-89a6aced63e1" providerId="ADAL" clId="{6E3F809A-208F-48D5-864F-42875FAFB5D7}" dt="2023-11-03T19:27:42.115" v="185" actId="207"/>
          <ac:spMkLst>
            <pc:docMk/>
            <pc:sldMk cId="3863646292" sldId="262"/>
            <ac:spMk id="2" creationId="{60C613EC-F04F-4B1F-AEB7-9481F50860EE}"/>
          </ac:spMkLst>
        </pc:spChg>
        <pc:spChg chg="mod">
          <ac:chgData name="Rachel Mills" userId="ce3aee99-d3f2-4fe3-ac0a-89a6aced63e1" providerId="ADAL" clId="{6E3F809A-208F-48D5-864F-42875FAFB5D7}" dt="2023-11-03T19:28:10.412" v="217" actId="20577"/>
          <ac:spMkLst>
            <pc:docMk/>
            <pc:sldMk cId="3863646292" sldId="262"/>
            <ac:spMk id="3" creationId="{213C3989-ECAA-4BCC-800A-0E42CB9333A5}"/>
          </ac:spMkLst>
        </pc:spChg>
      </pc:sldChg>
      <pc:sldChg chg="modSp mod">
        <pc:chgData name="Rachel Mills" userId="ce3aee99-d3f2-4fe3-ac0a-89a6aced63e1" providerId="ADAL" clId="{6E3F809A-208F-48D5-864F-42875FAFB5D7}" dt="2023-11-03T19:28:32.459" v="222" actId="207"/>
        <pc:sldMkLst>
          <pc:docMk/>
          <pc:sldMk cId="3663387430" sldId="263"/>
        </pc:sldMkLst>
        <pc:spChg chg="mod">
          <ac:chgData name="Rachel Mills" userId="ce3aee99-d3f2-4fe3-ac0a-89a6aced63e1" providerId="ADAL" clId="{6E3F809A-208F-48D5-864F-42875FAFB5D7}" dt="2023-11-03T19:28:32.459" v="222" actId="207"/>
          <ac:spMkLst>
            <pc:docMk/>
            <pc:sldMk cId="3663387430" sldId="263"/>
            <ac:spMk id="2" creationId="{2F36864E-3EE2-4CA1-89B8-2D383D798BD9}"/>
          </ac:spMkLst>
        </pc:spChg>
      </pc:sldChg>
      <pc:sldChg chg="modSp mod">
        <pc:chgData name="Rachel Mills" userId="ce3aee99-d3f2-4fe3-ac0a-89a6aced63e1" providerId="ADAL" clId="{6E3F809A-208F-48D5-864F-42875FAFB5D7}" dt="2023-11-03T19:28:56.455" v="223" actId="207"/>
        <pc:sldMkLst>
          <pc:docMk/>
          <pc:sldMk cId="2900571490" sldId="264"/>
        </pc:sldMkLst>
        <pc:spChg chg="mod">
          <ac:chgData name="Rachel Mills" userId="ce3aee99-d3f2-4fe3-ac0a-89a6aced63e1" providerId="ADAL" clId="{6E3F809A-208F-48D5-864F-42875FAFB5D7}" dt="2023-11-03T19:28:56.455" v="223" actId="207"/>
          <ac:spMkLst>
            <pc:docMk/>
            <pc:sldMk cId="2900571490" sldId="264"/>
            <ac:spMk id="2" creationId="{A4B66593-F4F0-4484-8703-2F7FE8F7E791}"/>
          </ac:spMkLst>
        </pc:spChg>
      </pc:sldChg>
      <pc:sldChg chg="modSp mod">
        <pc:chgData name="Rachel Mills" userId="ce3aee99-d3f2-4fe3-ac0a-89a6aced63e1" providerId="ADAL" clId="{6E3F809A-208F-48D5-864F-42875FAFB5D7}" dt="2023-11-14T13:29:26.911" v="368" actId="20577"/>
        <pc:sldMkLst>
          <pc:docMk/>
          <pc:sldMk cId="2721564742" sldId="266"/>
        </pc:sldMkLst>
        <pc:spChg chg="mod">
          <ac:chgData name="Rachel Mills" userId="ce3aee99-d3f2-4fe3-ac0a-89a6aced63e1" providerId="ADAL" clId="{6E3F809A-208F-48D5-864F-42875FAFB5D7}" dt="2023-11-03T19:29:34.728" v="225" actId="207"/>
          <ac:spMkLst>
            <pc:docMk/>
            <pc:sldMk cId="2721564742" sldId="266"/>
            <ac:spMk id="2" creationId="{C2D8CC97-31E5-4115-A301-C5E420AE81CB}"/>
          </ac:spMkLst>
        </pc:spChg>
        <pc:spChg chg="mod">
          <ac:chgData name="Rachel Mills" userId="ce3aee99-d3f2-4fe3-ac0a-89a6aced63e1" providerId="ADAL" clId="{6E3F809A-208F-48D5-864F-42875FAFB5D7}" dt="2023-11-14T13:29:26.911" v="368" actId="20577"/>
          <ac:spMkLst>
            <pc:docMk/>
            <pc:sldMk cId="2721564742" sldId="266"/>
            <ac:spMk id="3" creationId="{EAD2FBF9-1570-47C1-99D5-08C6DC684401}"/>
          </ac:spMkLst>
        </pc:spChg>
      </pc:sldChg>
      <pc:sldChg chg="modSp mod">
        <pc:chgData name="Rachel Mills" userId="ce3aee99-d3f2-4fe3-ac0a-89a6aced63e1" providerId="ADAL" clId="{6E3F809A-208F-48D5-864F-42875FAFB5D7}" dt="2023-11-03T19:29:47.910" v="227" actId="207"/>
        <pc:sldMkLst>
          <pc:docMk/>
          <pc:sldMk cId="168697879" sldId="268"/>
        </pc:sldMkLst>
        <pc:spChg chg="mod">
          <ac:chgData name="Rachel Mills" userId="ce3aee99-d3f2-4fe3-ac0a-89a6aced63e1" providerId="ADAL" clId="{6E3F809A-208F-48D5-864F-42875FAFB5D7}" dt="2023-11-03T19:29:47.910" v="227" actId="207"/>
          <ac:spMkLst>
            <pc:docMk/>
            <pc:sldMk cId="168697879" sldId="268"/>
            <ac:spMk id="2" creationId="{08E9874C-C17A-4272-8F83-9D9470B7C9EB}"/>
          </ac:spMkLst>
        </pc:spChg>
      </pc:sldChg>
      <pc:sldChg chg="delSp modSp mod">
        <pc:chgData name="Rachel Mills" userId="ce3aee99-d3f2-4fe3-ac0a-89a6aced63e1" providerId="ADAL" clId="{6E3F809A-208F-48D5-864F-42875FAFB5D7}" dt="2023-11-03T19:31:04.670" v="252" actId="20577"/>
        <pc:sldMkLst>
          <pc:docMk/>
          <pc:sldMk cId="3447088830" sldId="269"/>
        </pc:sldMkLst>
        <pc:spChg chg="mod">
          <ac:chgData name="Rachel Mills" userId="ce3aee99-d3f2-4fe3-ac0a-89a6aced63e1" providerId="ADAL" clId="{6E3F809A-208F-48D5-864F-42875FAFB5D7}" dt="2023-11-03T19:31:04.670" v="252" actId="20577"/>
          <ac:spMkLst>
            <pc:docMk/>
            <pc:sldMk cId="3447088830" sldId="269"/>
            <ac:spMk id="12" creationId="{A9FE5EEE-E3B0-4220-8504-4BBC0568DEF2}"/>
          </ac:spMkLst>
        </pc:spChg>
        <pc:spChg chg="del mod">
          <ac:chgData name="Rachel Mills" userId="ce3aee99-d3f2-4fe3-ac0a-89a6aced63e1" providerId="ADAL" clId="{6E3F809A-208F-48D5-864F-42875FAFB5D7}" dt="2023-11-03T19:30:56.763" v="229" actId="478"/>
          <ac:spMkLst>
            <pc:docMk/>
            <pc:sldMk cId="3447088830" sldId="269"/>
            <ac:spMk id="16" creationId="{57C62012-695C-421C-AC1C-BDE329F80065}"/>
          </ac:spMkLst>
        </pc:spChg>
      </pc:sldChg>
    </pc:docChg>
  </pc:docChgLst>
  <pc:docChgLst>
    <pc:chgData name="Rachel Mills" userId="ce3aee99-d3f2-4fe3-ac0a-89a6aced63e1" providerId="ADAL" clId="{ABA0649A-7129-4FA5-80D6-92FD7D962C7A}"/>
    <pc:docChg chg="undo custSel addSld delSld modSld">
      <pc:chgData name="Rachel Mills" userId="ce3aee99-d3f2-4fe3-ac0a-89a6aced63e1" providerId="ADAL" clId="{ABA0649A-7129-4FA5-80D6-92FD7D962C7A}" dt="2021-11-19T14:44:17.276" v="2727" actId="255"/>
      <pc:docMkLst>
        <pc:docMk/>
      </pc:docMkLst>
      <pc:sldChg chg="addSp modSp mod">
        <pc:chgData name="Rachel Mills" userId="ce3aee99-d3f2-4fe3-ac0a-89a6aced63e1" providerId="ADAL" clId="{ABA0649A-7129-4FA5-80D6-92FD7D962C7A}" dt="2021-11-16T18:31:28.449" v="24" actId="732"/>
        <pc:sldMkLst>
          <pc:docMk/>
          <pc:sldMk cId="2152934763" sldId="256"/>
        </pc:sldMkLst>
        <pc:spChg chg="mod">
          <ac:chgData name="Rachel Mills" userId="ce3aee99-d3f2-4fe3-ac0a-89a6aced63e1" providerId="ADAL" clId="{ABA0649A-7129-4FA5-80D6-92FD7D962C7A}" dt="2021-11-16T18:29:54.978" v="7" actId="20577"/>
          <ac:spMkLst>
            <pc:docMk/>
            <pc:sldMk cId="2152934763" sldId="256"/>
            <ac:spMk id="2" creationId="{00000000-0000-0000-0000-000000000000}"/>
          </ac:spMkLst>
        </pc:spChg>
        <pc:spChg chg="mod">
          <ac:chgData name="Rachel Mills" userId="ce3aee99-d3f2-4fe3-ac0a-89a6aced63e1" providerId="ADAL" clId="{ABA0649A-7129-4FA5-80D6-92FD7D962C7A}" dt="2021-11-16T18:29:17.588" v="1" actId="20577"/>
          <ac:spMkLst>
            <pc:docMk/>
            <pc:sldMk cId="2152934763" sldId="256"/>
            <ac:spMk id="3" creationId="{00000000-0000-0000-0000-000000000000}"/>
          </ac:spMkLst>
        </pc:spChg>
        <pc:picChg chg="mod modCrop">
          <ac:chgData name="Rachel Mills" userId="ce3aee99-d3f2-4fe3-ac0a-89a6aced63e1" providerId="ADAL" clId="{ABA0649A-7129-4FA5-80D6-92FD7D962C7A}" dt="2021-11-16T18:31:28.449" v="24" actId="732"/>
          <ac:picMkLst>
            <pc:docMk/>
            <pc:sldMk cId="2152934763" sldId="256"/>
            <ac:picMk id="5" creationId="{84629D11-44EC-475E-B1C8-9261CAFB8570}"/>
          </ac:picMkLst>
        </pc:picChg>
        <pc:picChg chg="add mod">
          <ac:chgData name="Rachel Mills" userId="ce3aee99-d3f2-4fe3-ac0a-89a6aced63e1" providerId="ADAL" clId="{ABA0649A-7129-4FA5-80D6-92FD7D962C7A}" dt="2021-11-16T18:31:00.959" v="18" actId="1076"/>
          <ac:picMkLst>
            <pc:docMk/>
            <pc:sldMk cId="2152934763" sldId="256"/>
            <ac:picMk id="6" creationId="{A55BB8A5-6F0F-4B1A-8E16-80B098AB1A97}"/>
          </ac:picMkLst>
        </pc:picChg>
        <pc:picChg chg="add mod">
          <ac:chgData name="Rachel Mills" userId="ce3aee99-d3f2-4fe3-ac0a-89a6aced63e1" providerId="ADAL" clId="{ABA0649A-7129-4FA5-80D6-92FD7D962C7A}" dt="2021-11-16T18:31:21.031" v="23" actId="14100"/>
          <ac:picMkLst>
            <pc:docMk/>
            <pc:sldMk cId="2152934763" sldId="256"/>
            <ac:picMk id="7" creationId="{A1E71B6A-A396-4655-B95B-6C6225D8490A}"/>
          </ac:picMkLst>
        </pc:picChg>
      </pc:sldChg>
      <pc:sldChg chg="modSp new mod">
        <pc:chgData name="Rachel Mills" userId="ce3aee99-d3f2-4fe3-ac0a-89a6aced63e1" providerId="ADAL" clId="{ABA0649A-7129-4FA5-80D6-92FD7D962C7A}" dt="2021-11-18T14:58:34.869" v="1646" actId="20577"/>
        <pc:sldMkLst>
          <pc:docMk/>
          <pc:sldMk cId="154926373" sldId="257"/>
        </pc:sldMkLst>
        <pc:spChg chg="mod">
          <ac:chgData name="Rachel Mills" userId="ce3aee99-d3f2-4fe3-ac0a-89a6aced63e1" providerId="ADAL" clId="{ABA0649A-7129-4FA5-80D6-92FD7D962C7A}" dt="2021-11-18T14:58:07.369" v="1635" actId="207"/>
          <ac:spMkLst>
            <pc:docMk/>
            <pc:sldMk cId="154926373" sldId="257"/>
            <ac:spMk id="2" creationId="{05C2D332-F13C-4816-A2FD-396DD7D18DBE}"/>
          </ac:spMkLst>
        </pc:spChg>
        <pc:spChg chg="mod">
          <ac:chgData name="Rachel Mills" userId="ce3aee99-d3f2-4fe3-ac0a-89a6aced63e1" providerId="ADAL" clId="{ABA0649A-7129-4FA5-80D6-92FD7D962C7A}" dt="2021-11-18T14:58:34.869" v="1646" actId="20577"/>
          <ac:spMkLst>
            <pc:docMk/>
            <pc:sldMk cId="154926373" sldId="257"/>
            <ac:spMk id="3" creationId="{D863389C-7996-4CF1-8675-700F6253E241}"/>
          </ac:spMkLst>
        </pc:spChg>
      </pc:sldChg>
      <pc:sldChg chg="addSp delSp modSp new mod">
        <pc:chgData name="Rachel Mills" userId="ce3aee99-d3f2-4fe3-ac0a-89a6aced63e1" providerId="ADAL" clId="{ABA0649A-7129-4FA5-80D6-92FD7D962C7A}" dt="2021-11-18T15:08:27.559" v="2052" actId="207"/>
        <pc:sldMkLst>
          <pc:docMk/>
          <pc:sldMk cId="2033115783" sldId="258"/>
        </pc:sldMkLst>
        <pc:spChg chg="mod">
          <ac:chgData name="Rachel Mills" userId="ce3aee99-d3f2-4fe3-ac0a-89a6aced63e1" providerId="ADAL" clId="{ABA0649A-7129-4FA5-80D6-92FD7D962C7A}" dt="2021-11-18T15:05:46.396" v="1923" actId="207"/>
          <ac:spMkLst>
            <pc:docMk/>
            <pc:sldMk cId="2033115783" sldId="258"/>
            <ac:spMk id="2" creationId="{9C62F2FE-ACF8-48D3-9027-3B1375D9F97D}"/>
          </ac:spMkLst>
        </pc:spChg>
        <pc:spChg chg="mod">
          <ac:chgData name="Rachel Mills" userId="ce3aee99-d3f2-4fe3-ac0a-89a6aced63e1" providerId="ADAL" clId="{ABA0649A-7129-4FA5-80D6-92FD7D962C7A}" dt="2021-11-18T15:07:07.364" v="2042" actId="20577"/>
          <ac:spMkLst>
            <pc:docMk/>
            <pc:sldMk cId="2033115783" sldId="258"/>
            <ac:spMk id="3" creationId="{C0163F38-95C7-45DA-9359-DC02A9F984F5}"/>
          </ac:spMkLst>
        </pc:spChg>
        <pc:spChg chg="add mod">
          <ac:chgData name="Rachel Mills" userId="ce3aee99-d3f2-4fe3-ac0a-89a6aced63e1" providerId="ADAL" clId="{ABA0649A-7129-4FA5-80D6-92FD7D962C7A}" dt="2021-11-18T15:08:27.559" v="2052" actId="207"/>
          <ac:spMkLst>
            <pc:docMk/>
            <pc:sldMk cId="2033115783" sldId="258"/>
            <ac:spMk id="6" creationId="{83581602-B897-4603-91F3-5C541DEF91C9}"/>
          </ac:spMkLst>
        </pc:spChg>
        <pc:picChg chg="add del mod">
          <ac:chgData name="Rachel Mills" userId="ce3aee99-d3f2-4fe3-ac0a-89a6aced63e1" providerId="ADAL" clId="{ABA0649A-7129-4FA5-80D6-92FD7D962C7A}" dt="2021-11-18T15:07:16.207" v="2043" actId="478"/>
          <ac:picMkLst>
            <pc:docMk/>
            <pc:sldMk cId="2033115783" sldId="258"/>
            <ac:picMk id="5" creationId="{CEAF38C8-BBA1-41CE-B1F6-1D23FEC06977}"/>
          </ac:picMkLst>
        </pc:picChg>
        <pc:picChg chg="add mod">
          <ac:chgData name="Rachel Mills" userId="ce3aee99-d3f2-4fe3-ac0a-89a6aced63e1" providerId="ADAL" clId="{ABA0649A-7129-4FA5-80D6-92FD7D962C7A}" dt="2021-11-18T15:07:22.152" v="2045" actId="1076"/>
          <ac:picMkLst>
            <pc:docMk/>
            <pc:sldMk cId="2033115783" sldId="258"/>
            <ac:picMk id="1026" creationId="{9EC42A14-B44B-42E9-AD47-78263EFC946C}"/>
          </ac:picMkLst>
        </pc:picChg>
      </pc:sldChg>
      <pc:sldChg chg="modSp new mod">
        <pc:chgData name="Rachel Mills" userId="ce3aee99-d3f2-4fe3-ac0a-89a6aced63e1" providerId="ADAL" clId="{ABA0649A-7129-4FA5-80D6-92FD7D962C7A}" dt="2021-11-16T18:45:50.089" v="659" actId="13926"/>
        <pc:sldMkLst>
          <pc:docMk/>
          <pc:sldMk cId="3816655816" sldId="259"/>
        </pc:sldMkLst>
        <pc:spChg chg="mod">
          <ac:chgData name="Rachel Mills" userId="ce3aee99-d3f2-4fe3-ac0a-89a6aced63e1" providerId="ADAL" clId="{ABA0649A-7129-4FA5-80D6-92FD7D962C7A}" dt="2021-11-16T18:45:50.089" v="659" actId="13926"/>
          <ac:spMkLst>
            <pc:docMk/>
            <pc:sldMk cId="3816655816" sldId="259"/>
            <ac:spMk id="3" creationId="{172D4D9B-BAEB-421C-AA7A-A66683B3AF48}"/>
          </ac:spMkLst>
        </pc:spChg>
      </pc:sldChg>
      <pc:sldChg chg="addSp delSp modSp new mod">
        <pc:chgData name="Rachel Mills" userId="ce3aee99-d3f2-4fe3-ac0a-89a6aced63e1" providerId="ADAL" clId="{ABA0649A-7129-4FA5-80D6-92FD7D962C7A}" dt="2021-11-18T14:59:38.333" v="1693" actId="1076"/>
        <pc:sldMkLst>
          <pc:docMk/>
          <pc:sldMk cId="1475110991" sldId="260"/>
        </pc:sldMkLst>
        <pc:spChg chg="mod">
          <ac:chgData name="Rachel Mills" userId="ce3aee99-d3f2-4fe3-ac0a-89a6aced63e1" providerId="ADAL" clId="{ABA0649A-7129-4FA5-80D6-92FD7D962C7A}" dt="2021-11-18T14:59:11.932" v="1648" actId="207"/>
          <ac:spMkLst>
            <pc:docMk/>
            <pc:sldMk cId="1475110991" sldId="260"/>
            <ac:spMk id="2" creationId="{702E55D2-205B-4E64-9373-91075D03DA35}"/>
          </ac:spMkLst>
        </pc:spChg>
        <pc:spChg chg="mod">
          <ac:chgData name="Rachel Mills" userId="ce3aee99-d3f2-4fe3-ac0a-89a6aced63e1" providerId="ADAL" clId="{ABA0649A-7129-4FA5-80D6-92FD7D962C7A}" dt="2021-11-18T14:59:28.232" v="1691" actId="12"/>
          <ac:spMkLst>
            <pc:docMk/>
            <pc:sldMk cId="1475110991" sldId="260"/>
            <ac:spMk id="3" creationId="{7270BE48-EB91-4BF8-AB54-B56AAB811EF0}"/>
          </ac:spMkLst>
        </pc:spChg>
        <pc:picChg chg="add del">
          <ac:chgData name="Rachel Mills" userId="ce3aee99-d3f2-4fe3-ac0a-89a6aced63e1" providerId="ADAL" clId="{ABA0649A-7129-4FA5-80D6-92FD7D962C7A}" dt="2021-11-16T18:49:24.805" v="685" actId="478"/>
          <ac:picMkLst>
            <pc:docMk/>
            <pc:sldMk cId="1475110991" sldId="260"/>
            <ac:picMk id="5" creationId="{0E00866A-B39D-42ED-8284-462B0F42F457}"/>
          </ac:picMkLst>
        </pc:picChg>
        <pc:picChg chg="add mod modCrop">
          <ac:chgData name="Rachel Mills" userId="ce3aee99-d3f2-4fe3-ac0a-89a6aced63e1" providerId="ADAL" clId="{ABA0649A-7129-4FA5-80D6-92FD7D962C7A}" dt="2021-11-18T14:59:38.333" v="1693" actId="1076"/>
          <ac:picMkLst>
            <pc:docMk/>
            <pc:sldMk cId="1475110991" sldId="260"/>
            <ac:picMk id="7" creationId="{699051CC-A5D4-421B-A12F-DFDF0F35F5A2}"/>
          </ac:picMkLst>
        </pc:picChg>
      </pc:sldChg>
      <pc:sldChg chg="addSp delSp modSp new mod">
        <pc:chgData name="Rachel Mills" userId="ce3aee99-d3f2-4fe3-ac0a-89a6aced63e1" providerId="ADAL" clId="{ABA0649A-7129-4FA5-80D6-92FD7D962C7A}" dt="2021-11-18T15:09:08.268" v="2056" actId="207"/>
        <pc:sldMkLst>
          <pc:docMk/>
          <pc:sldMk cId="2114219011" sldId="261"/>
        </pc:sldMkLst>
        <pc:spChg chg="mod">
          <ac:chgData name="Rachel Mills" userId="ce3aee99-d3f2-4fe3-ac0a-89a6aced63e1" providerId="ADAL" clId="{ABA0649A-7129-4FA5-80D6-92FD7D962C7A}" dt="2021-11-18T14:59:51.078" v="1694" actId="207"/>
          <ac:spMkLst>
            <pc:docMk/>
            <pc:sldMk cId="2114219011" sldId="261"/>
            <ac:spMk id="2" creationId="{F2A7CE01-3585-4AF2-A2E2-81AC0FB73915}"/>
          </ac:spMkLst>
        </pc:spChg>
        <pc:spChg chg="mod">
          <ac:chgData name="Rachel Mills" userId="ce3aee99-d3f2-4fe3-ac0a-89a6aced63e1" providerId="ADAL" clId="{ABA0649A-7129-4FA5-80D6-92FD7D962C7A}" dt="2021-11-18T14:45:33.738" v="1360" actId="255"/>
          <ac:spMkLst>
            <pc:docMk/>
            <pc:sldMk cId="2114219011" sldId="261"/>
            <ac:spMk id="3" creationId="{D1740B82-66F6-49C0-983E-B1A29DDEF441}"/>
          </ac:spMkLst>
        </pc:spChg>
        <pc:spChg chg="add mod">
          <ac:chgData name="Rachel Mills" userId="ce3aee99-d3f2-4fe3-ac0a-89a6aced63e1" providerId="ADAL" clId="{ABA0649A-7129-4FA5-80D6-92FD7D962C7A}" dt="2021-11-16T18:57:10.005" v="892" actId="207"/>
          <ac:spMkLst>
            <pc:docMk/>
            <pc:sldMk cId="2114219011" sldId="261"/>
            <ac:spMk id="5" creationId="{030FDEB3-E75C-4502-BD47-EAB2272567B5}"/>
          </ac:spMkLst>
        </pc:spChg>
        <pc:spChg chg="add mod">
          <ac:chgData name="Rachel Mills" userId="ce3aee99-d3f2-4fe3-ac0a-89a6aced63e1" providerId="ADAL" clId="{ABA0649A-7129-4FA5-80D6-92FD7D962C7A}" dt="2021-11-18T15:08:54.772" v="2054" actId="207"/>
          <ac:spMkLst>
            <pc:docMk/>
            <pc:sldMk cId="2114219011" sldId="261"/>
            <ac:spMk id="6" creationId="{15314B9B-B2D3-4876-A11D-9E705758881C}"/>
          </ac:spMkLst>
        </pc:spChg>
        <pc:spChg chg="add mod">
          <ac:chgData name="Rachel Mills" userId="ce3aee99-d3f2-4fe3-ac0a-89a6aced63e1" providerId="ADAL" clId="{ABA0649A-7129-4FA5-80D6-92FD7D962C7A}" dt="2021-11-18T15:08:46.963" v="2053" actId="207"/>
          <ac:spMkLst>
            <pc:docMk/>
            <pc:sldMk cId="2114219011" sldId="261"/>
            <ac:spMk id="7" creationId="{E78EF0DD-C7D9-4A54-8EEC-7DCEAE3CA222}"/>
          </ac:spMkLst>
        </pc:spChg>
        <pc:spChg chg="add del mod">
          <ac:chgData name="Rachel Mills" userId="ce3aee99-d3f2-4fe3-ac0a-89a6aced63e1" providerId="ADAL" clId="{ABA0649A-7129-4FA5-80D6-92FD7D962C7A}" dt="2021-11-16T18:56:09.502" v="874" actId="478"/>
          <ac:spMkLst>
            <pc:docMk/>
            <pc:sldMk cId="2114219011" sldId="261"/>
            <ac:spMk id="8" creationId="{5C210983-A1EB-49A1-94B1-37EDA73F1D43}"/>
          </ac:spMkLst>
        </pc:spChg>
        <pc:spChg chg="add del mod">
          <ac:chgData name="Rachel Mills" userId="ce3aee99-d3f2-4fe3-ac0a-89a6aced63e1" providerId="ADAL" clId="{ABA0649A-7129-4FA5-80D6-92FD7D962C7A}" dt="2021-11-16T18:56:08.092" v="873" actId="478"/>
          <ac:spMkLst>
            <pc:docMk/>
            <pc:sldMk cId="2114219011" sldId="261"/>
            <ac:spMk id="9" creationId="{EF6D5404-D701-44CF-AD19-908F9AD91FC6}"/>
          </ac:spMkLst>
        </pc:spChg>
        <pc:spChg chg="add mod">
          <ac:chgData name="Rachel Mills" userId="ce3aee99-d3f2-4fe3-ac0a-89a6aced63e1" providerId="ADAL" clId="{ABA0649A-7129-4FA5-80D6-92FD7D962C7A}" dt="2021-11-18T15:09:04.073" v="2055" actId="207"/>
          <ac:spMkLst>
            <pc:docMk/>
            <pc:sldMk cId="2114219011" sldId="261"/>
            <ac:spMk id="10" creationId="{F83C4E27-6431-4F17-92E9-3F08CA05F383}"/>
          </ac:spMkLst>
        </pc:spChg>
        <pc:spChg chg="add mod">
          <ac:chgData name="Rachel Mills" userId="ce3aee99-d3f2-4fe3-ac0a-89a6aced63e1" providerId="ADAL" clId="{ABA0649A-7129-4FA5-80D6-92FD7D962C7A}" dt="2021-11-18T15:09:08.268" v="2056" actId="207"/>
          <ac:spMkLst>
            <pc:docMk/>
            <pc:sldMk cId="2114219011" sldId="261"/>
            <ac:spMk id="11" creationId="{6214DB85-59D3-4DD1-A09C-45A5C1F7478A}"/>
          </ac:spMkLst>
        </pc:spChg>
        <pc:picChg chg="add mod modCrop">
          <ac:chgData name="Rachel Mills" userId="ce3aee99-d3f2-4fe3-ac0a-89a6aced63e1" providerId="ADAL" clId="{ABA0649A-7129-4FA5-80D6-92FD7D962C7A}" dt="2021-11-16T18:54:33.896" v="855" actId="1076"/>
          <ac:picMkLst>
            <pc:docMk/>
            <pc:sldMk cId="2114219011" sldId="261"/>
            <ac:picMk id="4" creationId="{7A36A868-8F26-433E-B411-629585C3262D}"/>
          </ac:picMkLst>
        </pc:picChg>
      </pc:sldChg>
      <pc:sldChg chg="modSp new mod">
        <pc:chgData name="Rachel Mills" userId="ce3aee99-d3f2-4fe3-ac0a-89a6aced63e1" providerId="ADAL" clId="{ABA0649A-7129-4FA5-80D6-92FD7D962C7A}" dt="2021-11-18T15:02:16.272" v="1728" actId="6549"/>
        <pc:sldMkLst>
          <pc:docMk/>
          <pc:sldMk cId="3863646292" sldId="262"/>
        </pc:sldMkLst>
        <pc:spChg chg="mod">
          <ac:chgData name="Rachel Mills" userId="ce3aee99-d3f2-4fe3-ac0a-89a6aced63e1" providerId="ADAL" clId="{ABA0649A-7129-4FA5-80D6-92FD7D962C7A}" dt="2021-11-18T14:43:32.379" v="1314" actId="27636"/>
          <ac:spMkLst>
            <pc:docMk/>
            <pc:sldMk cId="3863646292" sldId="262"/>
            <ac:spMk id="2" creationId="{60C613EC-F04F-4B1F-AEB7-9481F50860EE}"/>
          </ac:spMkLst>
        </pc:spChg>
        <pc:spChg chg="mod">
          <ac:chgData name="Rachel Mills" userId="ce3aee99-d3f2-4fe3-ac0a-89a6aced63e1" providerId="ADAL" clId="{ABA0649A-7129-4FA5-80D6-92FD7D962C7A}" dt="2021-11-18T15:02:16.272" v="1728" actId="6549"/>
          <ac:spMkLst>
            <pc:docMk/>
            <pc:sldMk cId="3863646292" sldId="262"/>
            <ac:spMk id="3" creationId="{213C3989-ECAA-4BCC-800A-0E42CB9333A5}"/>
          </ac:spMkLst>
        </pc:spChg>
      </pc:sldChg>
      <pc:sldChg chg="addSp delSp modSp new mod">
        <pc:chgData name="Rachel Mills" userId="ce3aee99-d3f2-4fe3-ac0a-89a6aced63e1" providerId="ADAL" clId="{ABA0649A-7129-4FA5-80D6-92FD7D962C7A}" dt="2021-11-18T15:04:05.716" v="1795" actId="113"/>
        <pc:sldMkLst>
          <pc:docMk/>
          <pc:sldMk cId="3663387430" sldId="263"/>
        </pc:sldMkLst>
        <pc:spChg chg="mod">
          <ac:chgData name="Rachel Mills" userId="ce3aee99-d3f2-4fe3-ac0a-89a6aced63e1" providerId="ADAL" clId="{ABA0649A-7129-4FA5-80D6-92FD7D962C7A}" dt="2021-11-18T14:57:43.431" v="1634" actId="113"/>
          <ac:spMkLst>
            <pc:docMk/>
            <pc:sldMk cId="3663387430" sldId="263"/>
            <ac:spMk id="2" creationId="{2F36864E-3EE2-4CA1-89B8-2D383D798BD9}"/>
          </ac:spMkLst>
        </pc:spChg>
        <pc:spChg chg="mod">
          <ac:chgData name="Rachel Mills" userId="ce3aee99-d3f2-4fe3-ac0a-89a6aced63e1" providerId="ADAL" clId="{ABA0649A-7129-4FA5-80D6-92FD7D962C7A}" dt="2021-11-18T15:04:05.716" v="1795" actId="113"/>
          <ac:spMkLst>
            <pc:docMk/>
            <pc:sldMk cId="3663387430" sldId="263"/>
            <ac:spMk id="3" creationId="{1574CF82-6848-4E06-99DB-2A00DE483AC6}"/>
          </ac:spMkLst>
        </pc:spChg>
        <pc:picChg chg="add del mod">
          <ac:chgData name="Rachel Mills" userId="ce3aee99-d3f2-4fe3-ac0a-89a6aced63e1" providerId="ADAL" clId="{ABA0649A-7129-4FA5-80D6-92FD7D962C7A}" dt="2021-11-18T14:47:07.822" v="1403" actId="478"/>
          <ac:picMkLst>
            <pc:docMk/>
            <pc:sldMk cId="3663387430" sldId="263"/>
            <ac:picMk id="5" creationId="{03A3C5E6-E25B-4EF7-B087-BD960386069C}"/>
          </ac:picMkLst>
        </pc:picChg>
        <pc:picChg chg="add mod">
          <ac:chgData name="Rachel Mills" userId="ce3aee99-d3f2-4fe3-ac0a-89a6aced63e1" providerId="ADAL" clId="{ABA0649A-7129-4FA5-80D6-92FD7D962C7A}" dt="2021-11-18T14:57:10.974" v="1631" actId="1076"/>
          <ac:picMkLst>
            <pc:docMk/>
            <pc:sldMk cId="3663387430" sldId="263"/>
            <ac:picMk id="6" creationId="{D33075E8-9B05-45B4-993B-940D9581452E}"/>
          </ac:picMkLst>
        </pc:picChg>
      </pc:sldChg>
      <pc:sldChg chg="modSp new mod">
        <pc:chgData name="Rachel Mills" userId="ce3aee99-d3f2-4fe3-ac0a-89a6aced63e1" providerId="ADAL" clId="{ABA0649A-7129-4FA5-80D6-92FD7D962C7A}" dt="2021-11-18T15:05:34.441" v="1905" actId="5793"/>
        <pc:sldMkLst>
          <pc:docMk/>
          <pc:sldMk cId="2900571490" sldId="264"/>
        </pc:sldMkLst>
        <pc:spChg chg="mod">
          <ac:chgData name="Rachel Mills" userId="ce3aee99-d3f2-4fe3-ac0a-89a6aced63e1" providerId="ADAL" clId="{ABA0649A-7129-4FA5-80D6-92FD7D962C7A}" dt="2021-11-18T15:04:26.930" v="1812" actId="207"/>
          <ac:spMkLst>
            <pc:docMk/>
            <pc:sldMk cId="2900571490" sldId="264"/>
            <ac:spMk id="2" creationId="{A4B66593-F4F0-4484-8703-2F7FE8F7E791}"/>
          </ac:spMkLst>
        </pc:spChg>
        <pc:spChg chg="mod">
          <ac:chgData name="Rachel Mills" userId="ce3aee99-d3f2-4fe3-ac0a-89a6aced63e1" providerId="ADAL" clId="{ABA0649A-7129-4FA5-80D6-92FD7D962C7A}" dt="2021-11-18T15:05:34.441" v="1905" actId="5793"/>
          <ac:spMkLst>
            <pc:docMk/>
            <pc:sldMk cId="2900571490" sldId="264"/>
            <ac:spMk id="3" creationId="{D176E26D-4C7E-49B1-92AE-ADC881AA37E5}"/>
          </ac:spMkLst>
        </pc:spChg>
      </pc:sldChg>
      <pc:sldChg chg="addSp modSp new del mod">
        <pc:chgData name="Rachel Mills" userId="ce3aee99-d3f2-4fe3-ac0a-89a6aced63e1" providerId="ADAL" clId="{ABA0649A-7129-4FA5-80D6-92FD7D962C7A}" dt="2021-11-18T14:57:15.297" v="1632" actId="47"/>
        <pc:sldMkLst>
          <pc:docMk/>
          <pc:sldMk cId="214087792" sldId="265"/>
        </pc:sldMkLst>
        <pc:spChg chg="mod">
          <ac:chgData name="Rachel Mills" userId="ce3aee99-d3f2-4fe3-ac0a-89a6aced63e1" providerId="ADAL" clId="{ABA0649A-7129-4FA5-80D6-92FD7D962C7A}" dt="2021-11-18T14:48:08.114" v="1466" actId="113"/>
          <ac:spMkLst>
            <pc:docMk/>
            <pc:sldMk cId="214087792" sldId="265"/>
            <ac:spMk id="2" creationId="{1B7A0AC3-BF0A-40B5-9F2D-2203B34B9454}"/>
          </ac:spMkLst>
        </pc:spChg>
        <pc:spChg chg="mod">
          <ac:chgData name="Rachel Mills" userId="ce3aee99-d3f2-4fe3-ac0a-89a6aced63e1" providerId="ADAL" clId="{ABA0649A-7129-4FA5-80D6-92FD7D962C7A}" dt="2021-11-18T14:48:23.069" v="1471" actId="20577"/>
          <ac:spMkLst>
            <pc:docMk/>
            <pc:sldMk cId="214087792" sldId="265"/>
            <ac:spMk id="3" creationId="{1EDBE5AF-E129-4A9D-814E-122B57551EE7}"/>
          </ac:spMkLst>
        </pc:spChg>
        <pc:picChg chg="add mod">
          <ac:chgData name="Rachel Mills" userId="ce3aee99-d3f2-4fe3-ac0a-89a6aced63e1" providerId="ADAL" clId="{ABA0649A-7129-4FA5-80D6-92FD7D962C7A}" dt="2021-11-16T19:06:54.747" v="1000" actId="1076"/>
          <ac:picMkLst>
            <pc:docMk/>
            <pc:sldMk cId="214087792" sldId="265"/>
            <ac:picMk id="4" creationId="{A67BEFB9-1C40-447E-88F0-44C51F76ACF3}"/>
          </ac:picMkLst>
        </pc:picChg>
      </pc:sldChg>
      <pc:sldChg chg="modSp new mod">
        <pc:chgData name="Rachel Mills" userId="ce3aee99-d3f2-4fe3-ac0a-89a6aced63e1" providerId="ADAL" clId="{ABA0649A-7129-4FA5-80D6-92FD7D962C7A}" dt="2021-11-18T15:11:27.185" v="2294" actId="5793"/>
        <pc:sldMkLst>
          <pc:docMk/>
          <pc:sldMk cId="2721564742" sldId="266"/>
        </pc:sldMkLst>
        <pc:spChg chg="mod">
          <ac:chgData name="Rachel Mills" userId="ce3aee99-d3f2-4fe3-ac0a-89a6aced63e1" providerId="ADAL" clId="{ABA0649A-7129-4FA5-80D6-92FD7D962C7A}" dt="2021-11-18T15:10:02.242" v="2068" actId="207"/>
          <ac:spMkLst>
            <pc:docMk/>
            <pc:sldMk cId="2721564742" sldId="266"/>
            <ac:spMk id="2" creationId="{C2D8CC97-31E5-4115-A301-C5E420AE81CB}"/>
          </ac:spMkLst>
        </pc:spChg>
        <pc:spChg chg="mod">
          <ac:chgData name="Rachel Mills" userId="ce3aee99-d3f2-4fe3-ac0a-89a6aced63e1" providerId="ADAL" clId="{ABA0649A-7129-4FA5-80D6-92FD7D962C7A}" dt="2021-11-18T15:11:27.185" v="2294" actId="5793"/>
          <ac:spMkLst>
            <pc:docMk/>
            <pc:sldMk cId="2721564742" sldId="266"/>
            <ac:spMk id="3" creationId="{EAD2FBF9-1570-47C1-99D5-08C6DC684401}"/>
          </ac:spMkLst>
        </pc:spChg>
      </pc:sldChg>
      <pc:sldChg chg="modSp new mod">
        <pc:chgData name="Rachel Mills" userId="ce3aee99-d3f2-4fe3-ac0a-89a6aced63e1" providerId="ADAL" clId="{ABA0649A-7129-4FA5-80D6-92FD7D962C7A}" dt="2021-11-19T14:44:17.276" v="2727" actId="255"/>
        <pc:sldMkLst>
          <pc:docMk/>
          <pc:sldMk cId="2052547753" sldId="267"/>
        </pc:sldMkLst>
        <pc:spChg chg="mod">
          <ac:chgData name="Rachel Mills" userId="ce3aee99-d3f2-4fe3-ac0a-89a6aced63e1" providerId="ADAL" clId="{ABA0649A-7129-4FA5-80D6-92FD7D962C7A}" dt="2021-11-19T14:41:08.934" v="2606" actId="113"/>
          <ac:spMkLst>
            <pc:docMk/>
            <pc:sldMk cId="2052547753" sldId="267"/>
            <ac:spMk id="2" creationId="{9C9D26ED-E216-448A-8AC1-763F3BFD0363}"/>
          </ac:spMkLst>
        </pc:spChg>
        <pc:spChg chg="mod">
          <ac:chgData name="Rachel Mills" userId="ce3aee99-d3f2-4fe3-ac0a-89a6aced63e1" providerId="ADAL" clId="{ABA0649A-7129-4FA5-80D6-92FD7D962C7A}" dt="2021-11-19T14:44:17.276" v="2727" actId="255"/>
          <ac:spMkLst>
            <pc:docMk/>
            <pc:sldMk cId="2052547753" sldId="267"/>
            <ac:spMk id="3" creationId="{C1426039-4EAB-426C-A2F1-7540B7614171}"/>
          </ac:spMkLst>
        </pc:spChg>
      </pc:sldChg>
      <pc:sldChg chg="modSp new mod">
        <pc:chgData name="Rachel Mills" userId="ce3aee99-d3f2-4fe3-ac0a-89a6aced63e1" providerId="ADAL" clId="{ABA0649A-7129-4FA5-80D6-92FD7D962C7A}" dt="2021-11-18T15:20:26.227" v="2599" actId="20577"/>
        <pc:sldMkLst>
          <pc:docMk/>
          <pc:sldMk cId="168697879" sldId="268"/>
        </pc:sldMkLst>
        <pc:spChg chg="mod">
          <ac:chgData name="Rachel Mills" userId="ce3aee99-d3f2-4fe3-ac0a-89a6aced63e1" providerId="ADAL" clId="{ABA0649A-7129-4FA5-80D6-92FD7D962C7A}" dt="2021-11-18T15:12:11.422" v="2318" actId="113"/>
          <ac:spMkLst>
            <pc:docMk/>
            <pc:sldMk cId="168697879" sldId="268"/>
            <ac:spMk id="2" creationId="{08E9874C-C17A-4272-8F83-9D9470B7C9EB}"/>
          </ac:spMkLst>
        </pc:spChg>
        <pc:spChg chg="mod">
          <ac:chgData name="Rachel Mills" userId="ce3aee99-d3f2-4fe3-ac0a-89a6aced63e1" providerId="ADAL" clId="{ABA0649A-7129-4FA5-80D6-92FD7D962C7A}" dt="2021-11-18T15:20:26.227" v="2599" actId="20577"/>
          <ac:spMkLst>
            <pc:docMk/>
            <pc:sldMk cId="168697879" sldId="268"/>
            <ac:spMk id="3" creationId="{77316A7B-B5E2-46BD-8E66-6423896C53AD}"/>
          </ac:spMkLst>
        </pc:spChg>
      </pc:sldChg>
      <pc:sldChg chg="new del">
        <pc:chgData name="Rachel Mills" userId="ce3aee99-d3f2-4fe3-ac0a-89a6aced63e1" providerId="ADAL" clId="{ABA0649A-7129-4FA5-80D6-92FD7D962C7A}" dt="2021-11-19T14:42:02.040" v="2695" actId="680"/>
        <pc:sldMkLst>
          <pc:docMk/>
          <pc:sldMk cId="235120342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0D04-99DB-424A-9C44-A04F50740074}" type="datetimeFigureOut">
              <a:rPr lang="en-CA" smtClean="0"/>
              <a:t>11/14/23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E055-16EE-4A05-A7DC-7ACB5864BA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65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095FB-D802-4C4D-B6C3-94FDF84E688F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3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3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orum@inclusioncanad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clusioncanada.ca/2023/10/11/14th-annual-federal-policy-forum-on-inclus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text.net/text.aspx?event=InclusionCanadaFederalPolicyFRENCH" TargetMode="External"/><Relationship Id="rId2" Type="http://schemas.openxmlformats.org/officeDocument/2006/relationships/hyperlink" Target="https://www.streamtext.net/text.aspx?event=InclusionCanadaFederalPoli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forum@inclusioncanada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forum@inclusioncanada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4A00F-6A94-E5E5-3B96-5F5C4DF5A61B}"/>
              </a:ext>
            </a:extLst>
          </p:cNvPr>
          <p:cNvSpPr/>
          <p:nvPr/>
        </p:nvSpPr>
        <p:spPr>
          <a:xfrm>
            <a:off x="-1479" y="5750738"/>
            <a:ext cx="9207273" cy="1138693"/>
          </a:xfrm>
          <a:prstGeom prst="rect">
            <a:avLst/>
          </a:prstGeom>
          <a:solidFill>
            <a:srgbClr val="004A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44" y="1599805"/>
            <a:ext cx="4700227" cy="113869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Arial"/>
                <a:cs typeface="Arial"/>
              </a:rPr>
              <a:t>14</a:t>
            </a:r>
            <a:r>
              <a:rPr lang="en-US" sz="2800" b="1" baseline="30000" dirty="0">
                <a:latin typeface="Arial"/>
                <a:cs typeface="Arial"/>
              </a:rPr>
              <a:t>th</a:t>
            </a:r>
            <a:r>
              <a:rPr lang="en-US" sz="2800" b="1" dirty="0">
                <a:latin typeface="Arial"/>
                <a:cs typeface="Arial"/>
              </a:rPr>
              <a:t> Annual Federal Policy Forum on Inclusion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243" y="2578888"/>
            <a:ext cx="3663657" cy="4725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4AAD"/>
                </a:solidFill>
                <a:latin typeface="Arial"/>
                <a:cs typeface="Arial"/>
              </a:rPr>
              <a:t>#PolicyForInclusion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29D11-44EC-475E-B1C8-9261CAFB8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69" b="66322"/>
          <a:stretch/>
        </p:blipFill>
        <p:spPr>
          <a:xfrm>
            <a:off x="4190259" y="182253"/>
            <a:ext cx="3370887" cy="107829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1E71B6A-A396-4655-B95B-6C6225D84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26" y="361998"/>
            <a:ext cx="1451242" cy="783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E5EEE-E3B0-4220-8504-4BBC0568DEF2}"/>
              </a:ext>
            </a:extLst>
          </p:cNvPr>
          <p:cNvSpPr txBox="1"/>
          <p:nvPr/>
        </p:nvSpPr>
        <p:spPr>
          <a:xfrm>
            <a:off x="343380" y="3577917"/>
            <a:ext cx="4399984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holding a microphone&#10;&#10;Description automatically generated">
            <a:extLst>
              <a:ext uri="{FF2B5EF4-FFF2-40B4-BE49-F238E27FC236}">
                <a16:creationId xmlns:a16="http://schemas.microsoft.com/office/drawing/2014/main" id="{DC3FEEAD-512E-36D5-6A8E-80B2EA62C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55" t="18876" r="9109"/>
          <a:stretch/>
        </p:blipFill>
        <p:spPr>
          <a:xfrm>
            <a:off x="5113820" y="1417713"/>
            <a:ext cx="4030180" cy="46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874C-C17A-4272-8F83-9D9470B7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Accessibility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6A7B-B5E2-46BD-8E66-6423896C5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any questions about accessibility accommodations please email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forum@inclusioncanada.ca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*Please note that these accessibility features offer the best experience when used on a computer rather than a mobile device. 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6869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D332-F13C-4816-A2FD-396DD7D1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Housekeeping &amp;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389C-7996-4CF1-8675-700F6253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0857"/>
            <a:ext cx="8229600" cy="4121590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event will be presented in English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French.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pleased to provide: </a:t>
            </a:r>
            <a:b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French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English simultaneous interpretation </a:t>
            </a:r>
          </a:p>
          <a:p>
            <a:pPr lvl="1"/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ASL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LSQ</a:t>
            </a:r>
          </a:p>
          <a:p>
            <a:pPr lvl="1"/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English and French CART captioning </a:t>
            </a:r>
          </a:p>
          <a:p>
            <a:pPr marL="457200" lvl="1" indent="0">
              <a:buNone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event agenda is available here: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https://inclusioncanada.ca/2023/10/11/14th-annual-federal-policy-forum-on-inclusion/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5D2-205B-4E64-9373-91075D03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67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English or French CART captioning</a:t>
            </a:r>
            <a:endParaRPr lang="en-CA" sz="3600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E48-EB91-4BF8-AB54-B56AAB81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turn on English captions:</a:t>
            </a:r>
          </a:p>
          <a:p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https://www.streamtext.net/text.aspx?event=InclusionCanadaFederalPolicy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turn on French captions: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https://www.streamtext.net/text.aspx?event=InclusionCanadaFederalPolicyFRENCH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CART captions will appear in a new window that looks like this: </a:t>
            </a:r>
          </a:p>
          <a:p>
            <a:pPr marL="0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8AF85B-EDF6-6D69-F73F-31F3E5622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37" y="3618774"/>
            <a:ext cx="6968613" cy="29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CE01-3585-4AF2-A2E2-81AC0FB7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>
                <a:solidFill>
                  <a:srgbClr val="004AAD"/>
                </a:solidFill>
              </a:rPr>
              <a:t>CART captioning </a:t>
            </a:r>
            <a:br>
              <a:rPr lang="en-CA" b="1" dirty="0">
                <a:solidFill>
                  <a:srgbClr val="004AAD"/>
                </a:solidFill>
              </a:rPr>
            </a:br>
            <a:r>
              <a:rPr lang="en-CA" b="1" dirty="0">
                <a:solidFill>
                  <a:srgbClr val="004AAD"/>
                </a:solidFill>
              </a:rPr>
              <a:t>size, font &amp; colour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82-66F6-49C0-983E-B1A29DDE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Using the toolbar along the top of the window you can adjust: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caption size 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font style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text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background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1A2DECF-98FB-1884-BDC0-A929EEF4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7" y="4196282"/>
            <a:ext cx="7573252" cy="114300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CC78F646-6137-81B4-40B4-7946D7DEA457}"/>
              </a:ext>
            </a:extLst>
          </p:cNvPr>
          <p:cNvSpPr/>
          <p:nvPr/>
        </p:nvSpPr>
        <p:spPr>
          <a:xfrm>
            <a:off x="4298862" y="3543686"/>
            <a:ext cx="186432" cy="5613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7CCDE29-636F-0753-28AD-42F9C17B1816}"/>
              </a:ext>
            </a:extLst>
          </p:cNvPr>
          <p:cNvSpPr/>
          <p:nvPr/>
        </p:nvSpPr>
        <p:spPr>
          <a:xfrm>
            <a:off x="4978862" y="3543685"/>
            <a:ext cx="186432" cy="5613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2724DFC-8BDF-C382-1C64-AAA4E2148390}"/>
              </a:ext>
            </a:extLst>
          </p:cNvPr>
          <p:cNvSpPr/>
          <p:nvPr/>
        </p:nvSpPr>
        <p:spPr>
          <a:xfrm>
            <a:off x="5780613" y="3567828"/>
            <a:ext cx="186432" cy="5613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8AA6E5D-A278-4D8C-4A5F-B62FA507A828}"/>
              </a:ext>
            </a:extLst>
          </p:cNvPr>
          <p:cNvSpPr/>
          <p:nvPr/>
        </p:nvSpPr>
        <p:spPr>
          <a:xfrm>
            <a:off x="6591417" y="3562556"/>
            <a:ext cx="186432" cy="5613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1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13EC-F04F-4B1F-AEB7-9481F508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4AAD"/>
                </a:solidFill>
              </a:rPr>
              <a:t>French and English</a:t>
            </a:r>
            <a:br>
              <a:rPr lang="en-CA" b="1" dirty="0">
                <a:solidFill>
                  <a:srgbClr val="004AAD"/>
                </a:solidFill>
              </a:rPr>
            </a:br>
            <a:r>
              <a:rPr lang="en-CA" b="1" dirty="0">
                <a:solidFill>
                  <a:srgbClr val="004AAD"/>
                </a:solidFill>
              </a:rPr>
              <a:t>simultaneous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3989-ECAA-4BCC-800A-0E42CB93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turn on simultaneous interpretation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Using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toolbar at the bottom of your screen, click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Interpretation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button. 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Choose your preferred language. 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remove the original audio, click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Interpretation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button again and select, 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Mute original audio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2EBE62-9520-4110-8675-903B84235D1F}"/>
              </a:ext>
            </a:extLst>
          </p:cNvPr>
          <p:cNvGrpSpPr/>
          <p:nvPr/>
        </p:nvGrpSpPr>
        <p:grpSpPr>
          <a:xfrm>
            <a:off x="946727" y="3655738"/>
            <a:ext cx="5365761" cy="1958728"/>
            <a:chOff x="946727" y="3655738"/>
            <a:chExt cx="5365761" cy="1958728"/>
          </a:xfrm>
        </p:grpSpPr>
        <p:pic>
          <p:nvPicPr>
            <p:cNvPr id="4" name="Picture 3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C60D7047-2F7A-4C6B-B32D-8C7D379F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900" r="25019" b="4980"/>
            <a:stretch/>
          </p:blipFill>
          <p:spPr>
            <a:xfrm>
              <a:off x="946727" y="3655738"/>
              <a:ext cx="5365761" cy="1373461"/>
            </a:xfrm>
            <a:prstGeom prst="rect">
              <a:avLst/>
            </a:prstGeom>
          </p:spPr>
        </p:pic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DFE6C56-D38F-4A17-B321-16D7018FF7E5}"/>
                </a:ext>
              </a:extLst>
            </p:cNvPr>
            <p:cNvSpPr/>
            <p:nvPr/>
          </p:nvSpPr>
          <p:spPr>
            <a:xfrm rot="5400000">
              <a:off x="5492219" y="3927260"/>
              <a:ext cx="186432" cy="47963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700CEF-15F5-4D93-BDF0-55D4F5BC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985" y="5029199"/>
              <a:ext cx="292633" cy="58526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E5A9B3-C364-43F5-9A93-3B9E0A663CFC}"/>
              </a:ext>
            </a:extLst>
          </p:cNvPr>
          <p:cNvGrpSpPr/>
          <p:nvPr/>
        </p:nvGrpSpPr>
        <p:grpSpPr>
          <a:xfrm>
            <a:off x="6553557" y="4875579"/>
            <a:ext cx="1892173" cy="1544338"/>
            <a:chOff x="6553557" y="4875579"/>
            <a:chExt cx="1892173" cy="1544338"/>
          </a:xfrm>
        </p:grpSpPr>
        <p:pic>
          <p:nvPicPr>
            <p:cNvPr id="5" name="Picture 4" descr="A picture containing text, screenshot, monitor, wall&#10;&#10;Description automatically generated">
              <a:extLst>
                <a:ext uri="{FF2B5EF4-FFF2-40B4-BE49-F238E27FC236}">
                  <a16:creationId xmlns:a16="http://schemas.microsoft.com/office/drawing/2014/main" id="{EB625088-099C-481A-9F2A-0629001AA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365" t="61712" r="24866" b="5250"/>
            <a:stretch/>
          </p:blipFill>
          <p:spPr>
            <a:xfrm>
              <a:off x="6553557" y="4875579"/>
              <a:ext cx="1892173" cy="15443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6E2786-BFAF-46F1-A3DD-03498E4A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6244" y="5537867"/>
              <a:ext cx="579170" cy="304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6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864E-3EE2-4CA1-89B8-2D383D79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ASL and LSQ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CF82-6848-4E06-99DB-2A00DE48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ASL and LSQ interpreter videos will be labelled as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ASL 1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LSQ 1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</a:rPr>
              <a:t>To see the panelist who is speaking and the interpreter at the same time, use side-by-side gallery view.</a:t>
            </a:r>
            <a:r>
              <a:rPr lang="en-US" sz="1800" dirty="0">
                <a:latin typeface="Arial" panose="020B0604020202020204" pitchFamily="34" charset="0"/>
              </a:rPr>
              <a:t>​</a:t>
            </a:r>
          </a:p>
          <a:p>
            <a:pPr fontAlgn="base"/>
            <a:endParaRPr lang="en-CA" sz="1800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set side-by-side view: </a:t>
            </a:r>
          </a:p>
          <a:p>
            <a:pPr fontAlgn="base"/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click on </a:t>
            </a:r>
            <a:r>
              <a:rPr lang="en-C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View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the upper right-hand corner of your screen</a:t>
            </a:r>
          </a:p>
          <a:p>
            <a:pPr fontAlgn="base"/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lick </a:t>
            </a:r>
            <a:r>
              <a:rPr lang="en-C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Side-by-side: Gallery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l" rtl="0" fontAlgn="base"/>
            <a:endParaRPr lang="en-CA" sz="1800" dirty="0"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CA" sz="1800" dirty="0">
              <a:latin typeface="Arial" panose="020B0604020202020204" pitchFamily="34" charset="0"/>
            </a:endParaRPr>
          </a:p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3075E8-9B05-45B4-993B-940D9581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39" y="3585888"/>
            <a:ext cx="404199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8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6593-F4F0-4484-8703-2F7FE8F7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E26D-4C7E-49B1-92AE-ADC881AA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To adjust the screen layout:</a:t>
            </a:r>
          </a:p>
          <a:p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Drag the slider left to make the speaker and interpreter videos bigger. </a:t>
            </a: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Drag the slider right to make the PowerPoint presentation bigger. </a:t>
            </a:r>
          </a:p>
          <a:p>
            <a:endParaRPr lang="en-CA" sz="1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E8E8A3-D15C-4ACB-A931-F5D1E7D132CB}"/>
              </a:ext>
            </a:extLst>
          </p:cNvPr>
          <p:cNvGrpSpPr/>
          <p:nvPr/>
        </p:nvGrpSpPr>
        <p:grpSpPr>
          <a:xfrm>
            <a:off x="1706736" y="2946863"/>
            <a:ext cx="5585988" cy="3359213"/>
            <a:chOff x="1706736" y="2949512"/>
            <a:chExt cx="5585988" cy="3359213"/>
          </a:xfrm>
        </p:grpSpPr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6070D6F-C7A0-4601-9F2B-AEEC6C3B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6736" y="2949512"/>
              <a:ext cx="5585988" cy="3359213"/>
            </a:xfrm>
            <a:prstGeom prst="rect">
              <a:avLst/>
            </a:prstGeom>
          </p:spPr>
        </p:pic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86330400-9F1D-4FF8-ACA5-42C47C946BF3}"/>
                </a:ext>
              </a:extLst>
            </p:cNvPr>
            <p:cNvSpPr/>
            <p:nvPr/>
          </p:nvSpPr>
          <p:spPr>
            <a:xfrm rot="2484243">
              <a:off x="4830103" y="3605836"/>
              <a:ext cx="225399" cy="108424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07AEC1-8743-4D8D-8944-9846FB7336C5}"/>
                </a:ext>
              </a:extLst>
            </p:cNvPr>
            <p:cNvSpPr/>
            <p:nvPr/>
          </p:nvSpPr>
          <p:spPr>
            <a:xfrm>
              <a:off x="5160475" y="3186537"/>
              <a:ext cx="140106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Slider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57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F2FE-ACF8-48D3-9027-3B1375D9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Question &amp;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3F38-95C7-45DA-9359-DC02A9F9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92353" cy="4525963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send questions for panelists using the Q&amp;A function. </a:t>
            </a: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Open this feature by clicking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Q&amp;A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at the bottom of your screen. ​</a:t>
            </a:r>
          </a:p>
          <a:p>
            <a:pPr marL="0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Q&amp;A box can be moved by clicking and dragging it.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lose the Q&amp;A by clicking the red dot in the upper left-hand corner.  </a:t>
            </a:r>
          </a:p>
          <a:p>
            <a:pPr marL="0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Questions can also be submitted by email to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forum@inclusioncanada.ca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42A14-B44B-42E9-AD47-78263EF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296987"/>
            <a:ext cx="38481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3581602-B897-4603-91F3-5C541DEF91C9}"/>
              </a:ext>
            </a:extLst>
          </p:cNvPr>
          <p:cNvSpPr/>
          <p:nvPr/>
        </p:nvSpPr>
        <p:spPr>
          <a:xfrm rot="5400000">
            <a:off x="7359223" y="1112503"/>
            <a:ext cx="389988" cy="96799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11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CC97-31E5-4115-A301-C5E420AE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Technical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FBF9-1570-47C1-99D5-08C6DC68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questions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about technical problems, please ema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il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forum@inclusioncanada.ca</a:t>
            </a:r>
            <a:endParaRPr lang="en-US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avoid common problems: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Watch the webinar from a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location with a strong internet connection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Check that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your computer’s volume is turned on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156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454</Words>
  <Application>Microsoft Office PowerPoint</Application>
  <PresentationFormat>On-screen Show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14th Annual Federal Policy Forum on Inclusion</vt:lpstr>
      <vt:lpstr>Housekeeping &amp; Accessibility</vt:lpstr>
      <vt:lpstr>English or French CART captioning</vt:lpstr>
      <vt:lpstr>CART captioning  size, font &amp; colour</vt:lpstr>
      <vt:lpstr>French and English simultaneous interpretation</vt:lpstr>
      <vt:lpstr>ASL and LSQ interpretation</vt:lpstr>
      <vt:lpstr>Screen Layout</vt:lpstr>
      <vt:lpstr>Question &amp; Answer</vt:lpstr>
      <vt:lpstr>Technical Problems</vt:lpstr>
      <vt:lpstr>Accessibility Summary</vt:lpstr>
    </vt:vector>
  </TitlesOfParts>
  <Company>Canadian Association for Community Living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Realization of the Right to  Legal Capacity for Persons with  Intellectual Disabilities in Canada</dc:title>
  <dc:creator>Agata Zieba</dc:creator>
  <cp:lastModifiedBy>Rachel Mills</cp:lastModifiedBy>
  <cp:revision>7</cp:revision>
  <dcterms:created xsi:type="dcterms:W3CDTF">2017-11-16T20:30:53Z</dcterms:created>
  <dcterms:modified xsi:type="dcterms:W3CDTF">2023-11-14T13:29:28Z</dcterms:modified>
</cp:coreProperties>
</file>