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69" r:id="rId2"/>
    <p:sldId id="257" r:id="rId3"/>
    <p:sldId id="260" r:id="rId4"/>
    <p:sldId id="261" r:id="rId5"/>
    <p:sldId id="267" r:id="rId6"/>
    <p:sldId id="263" r:id="rId7"/>
    <p:sldId id="264" r:id="rId8"/>
    <p:sldId id="258" r:id="rId9"/>
    <p:sldId id="266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AD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56EFF4-5341-42E1-B690-FD12605F7AAC}" v="15" dt="2023-11-14T13:40:03.8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176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chel Mills" userId="ce3aee99-d3f2-4fe3-ac0a-89a6aced63e1" providerId="ADAL" clId="{8E56EFF4-5341-42E1-B690-FD12605F7AAC}"/>
    <pc:docChg chg="undo custSel delSld modSld">
      <pc:chgData name="Rachel Mills" userId="ce3aee99-d3f2-4fe3-ac0a-89a6aced63e1" providerId="ADAL" clId="{8E56EFF4-5341-42E1-B690-FD12605F7AAC}" dt="2023-11-14T13:40:07.740" v="398" actId="20577"/>
      <pc:docMkLst>
        <pc:docMk/>
      </pc:docMkLst>
      <pc:sldChg chg="del">
        <pc:chgData name="Rachel Mills" userId="ce3aee99-d3f2-4fe3-ac0a-89a6aced63e1" providerId="ADAL" clId="{8E56EFF4-5341-42E1-B690-FD12605F7AAC}" dt="2023-11-03T19:31:51.688" v="0" actId="47"/>
        <pc:sldMkLst>
          <pc:docMk/>
          <pc:sldMk cId="2152934763" sldId="256"/>
        </pc:sldMkLst>
      </pc:sldChg>
      <pc:sldChg chg="modSp mod">
        <pc:chgData name="Rachel Mills" userId="ce3aee99-d3f2-4fe3-ac0a-89a6aced63e1" providerId="ADAL" clId="{8E56EFF4-5341-42E1-B690-FD12605F7AAC}" dt="2023-11-14T13:30:22.393" v="281" actId="20577"/>
        <pc:sldMkLst>
          <pc:docMk/>
          <pc:sldMk cId="154926373" sldId="257"/>
        </pc:sldMkLst>
        <pc:spChg chg="mod">
          <ac:chgData name="Rachel Mills" userId="ce3aee99-d3f2-4fe3-ac0a-89a6aced63e1" providerId="ADAL" clId="{8E56EFF4-5341-42E1-B690-FD12605F7AAC}" dt="2023-11-03T19:36:24.930" v="167" actId="207"/>
          <ac:spMkLst>
            <pc:docMk/>
            <pc:sldMk cId="154926373" sldId="257"/>
            <ac:spMk id="2" creationId="{05C2D332-F13C-4816-A2FD-396DD7D18DBE}"/>
          </ac:spMkLst>
        </pc:spChg>
        <pc:spChg chg="mod">
          <ac:chgData name="Rachel Mills" userId="ce3aee99-d3f2-4fe3-ac0a-89a6aced63e1" providerId="ADAL" clId="{8E56EFF4-5341-42E1-B690-FD12605F7AAC}" dt="2023-11-14T13:30:22.393" v="281" actId="20577"/>
          <ac:spMkLst>
            <pc:docMk/>
            <pc:sldMk cId="154926373" sldId="257"/>
            <ac:spMk id="3" creationId="{D863389C-7996-4CF1-8675-700F6253E241}"/>
          </ac:spMkLst>
        </pc:spChg>
      </pc:sldChg>
      <pc:sldChg chg="modSp mod">
        <pc:chgData name="Rachel Mills" userId="ce3aee99-d3f2-4fe3-ac0a-89a6aced63e1" providerId="ADAL" clId="{8E56EFF4-5341-42E1-B690-FD12605F7AAC}" dt="2023-11-10T14:24:08.001" v="260" actId="27636"/>
        <pc:sldMkLst>
          <pc:docMk/>
          <pc:sldMk cId="2033115783" sldId="258"/>
        </pc:sldMkLst>
        <pc:spChg chg="mod">
          <ac:chgData name="Rachel Mills" userId="ce3aee99-d3f2-4fe3-ac0a-89a6aced63e1" providerId="ADAL" clId="{8E56EFF4-5341-42E1-B690-FD12605F7AAC}" dt="2023-11-03T19:38:34.501" v="217" actId="207"/>
          <ac:spMkLst>
            <pc:docMk/>
            <pc:sldMk cId="2033115783" sldId="258"/>
            <ac:spMk id="2" creationId="{9C62F2FE-ACF8-48D3-9027-3B1375D9F97D}"/>
          </ac:spMkLst>
        </pc:spChg>
        <pc:spChg chg="mod">
          <ac:chgData name="Rachel Mills" userId="ce3aee99-d3f2-4fe3-ac0a-89a6aced63e1" providerId="ADAL" clId="{8E56EFF4-5341-42E1-B690-FD12605F7AAC}" dt="2023-11-10T14:24:08.001" v="260" actId="27636"/>
          <ac:spMkLst>
            <pc:docMk/>
            <pc:sldMk cId="2033115783" sldId="258"/>
            <ac:spMk id="3" creationId="{C0163F38-95C7-45DA-9359-DC02A9F984F5}"/>
          </ac:spMkLst>
        </pc:spChg>
      </pc:sldChg>
      <pc:sldChg chg="addSp delSp modSp mod">
        <pc:chgData name="Rachel Mills" userId="ce3aee99-d3f2-4fe3-ac0a-89a6aced63e1" providerId="ADAL" clId="{8E56EFF4-5341-42E1-B690-FD12605F7AAC}" dt="2023-11-14T13:38:49.780" v="373" actId="1076"/>
        <pc:sldMkLst>
          <pc:docMk/>
          <pc:sldMk cId="1475110991" sldId="260"/>
        </pc:sldMkLst>
        <pc:spChg chg="mod">
          <ac:chgData name="Rachel Mills" userId="ce3aee99-d3f2-4fe3-ac0a-89a6aced63e1" providerId="ADAL" clId="{8E56EFF4-5341-42E1-B690-FD12605F7AAC}" dt="2023-11-14T13:33:19.121" v="335" actId="14100"/>
          <ac:spMkLst>
            <pc:docMk/>
            <pc:sldMk cId="1475110991" sldId="260"/>
            <ac:spMk id="2" creationId="{702E55D2-205B-4E64-9373-91075D03DA35}"/>
          </ac:spMkLst>
        </pc:spChg>
        <pc:spChg chg="mod">
          <ac:chgData name="Rachel Mills" userId="ce3aee99-d3f2-4fe3-ac0a-89a6aced63e1" providerId="ADAL" clId="{8E56EFF4-5341-42E1-B690-FD12605F7AAC}" dt="2023-11-14T13:35:25.113" v="365" actId="20577"/>
          <ac:spMkLst>
            <pc:docMk/>
            <pc:sldMk cId="1475110991" sldId="260"/>
            <ac:spMk id="3" creationId="{7270BE48-EB91-4BF8-AB54-B56AAB811EF0}"/>
          </ac:spMkLst>
        </pc:spChg>
        <pc:picChg chg="add mod">
          <ac:chgData name="Rachel Mills" userId="ce3aee99-d3f2-4fe3-ac0a-89a6aced63e1" providerId="ADAL" clId="{8E56EFF4-5341-42E1-B690-FD12605F7AAC}" dt="2023-11-14T13:38:49.780" v="373" actId="1076"/>
          <ac:picMkLst>
            <pc:docMk/>
            <pc:sldMk cId="1475110991" sldId="260"/>
            <ac:picMk id="5" creationId="{15B22C27-33F1-7DBB-5291-F8C24FD50742}"/>
          </ac:picMkLst>
        </pc:picChg>
        <pc:picChg chg="del mod">
          <ac:chgData name="Rachel Mills" userId="ce3aee99-d3f2-4fe3-ac0a-89a6aced63e1" providerId="ADAL" clId="{8E56EFF4-5341-42E1-B690-FD12605F7AAC}" dt="2023-11-14T13:38:29.928" v="366" actId="478"/>
          <ac:picMkLst>
            <pc:docMk/>
            <pc:sldMk cId="1475110991" sldId="260"/>
            <ac:picMk id="7" creationId="{699051CC-A5D4-421B-A12F-DFDF0F35F5A2}"/>
          </ac:picMkLst>
        </pc:picChg>
      </pc:sldChg>
      <pc:sldChg chg="addSp delSp modSp mod">
        <pc:chgData name="Rachel Mills" userId="ce3aee99-d3f2-4fe3-ac0a-89a6aced63e1" providerId="ADAL" clId="{8E56EFF4-5341-42E1-B690-FD12605F7AAC}" dt="2023-11-14T13:39:48.397" v="390" actId="1076"/>
        <pc:sldMkLst>
          <pc:docMk/>
          <pc:sldMk cId="2114219011" sldId="261"/>
        </pc:sldMkLst>
        <pc:spChg chg="mod">
          <ac:chgData name="Rachel Mills" userId="ce3aee99-d3f2-4fe3-ac0a-89a6aced63e1" providerId="ADAL" clId="{8E56EFF4-5341-42E1-B690-FD12605F7AAC}" dt="2023-11-03T19:37:21.132" v="200" actId="207"/>
          <ac:spMkLst>
            <pc:docMk/>
            <pc:sldMk cId="2114219011" sldId="261"/>
            <ac:spMk id="2" creationId="{F2A7CE01-3585-4AF2-A2E2-81AC0FB73915}"/>
          </ac:spMkLst>
        </pc:spChg>
        <pc:spChg chg="mod">
          <ac:chgData name="Rachel Mills" userId="ce3aee99-d3f2-4fe3-ac0a-89a6aced63e1" providerId="ADAL" clId="{8E56EFF4-5341-42E1-B690-FD12605F7AAC}" dt="2023-11-14T13:38:55.093" v="375" actId="20577"/>
          <ac:spMkLst>
            <pc:docMk/>
            <pc:sldMk cId="2114219011" sldId="261"/>
            <ac:spMk id="3" creationId="{D1740B82-66F6-49C0-983E-B1A29DDEF441}"/>
          </ac:spMkLst>
        </pc:spChg>
        <pc:spChg chg="del">
          <ac:chgData name="Rachel Mills" userId="ce3aee99-d3f2-4fe3-ac0a-89a6aced63e1" providerId="ADAL" clId="{8E56EFF4-5341-42E1-B690-FD12605F7AAC}" dt="2023-11-14T13:38:58.333" v="376" actId="478"/>
          <ac:spMkLst>
            <pc:docMk/>
            <pc:sldMk cId="2114219011" sldId="261"/>
            <ac:spMk id="5" creationId="{030FDEB3-E75C-4502-BD47-EAB2272567B5}"/>
          </ac:spMkLst>
        </pc:spChg>
        <pc:spChg chg="add mod">
          <ac:chgData name="Rachel Mills" userId="ce3aee99-d3f2-4fe3-ac0a-89a6aced63e1" providerId="ADAL" clId="{8E56EFF4-5341-42E1-B690-FD12605F7AAC}" dt="2023-11-14T13:39:48.397" v="390" actId="1076"/>
          <ac:spMkLst>
            <pc:docMk/>
            <pc:sldMk cId="2114219011" sldId="261"/>
            <ac:spMk id="13" creationId="{72E1C89B-3B2F-7FD8-F652-C3F7DF9CC06F}"/>
          </ac:spMkLst>
        </pc:spChg>
        <pc:spChg chg="add mod">
          <ac:chgData name="Rachel Mills" userId="ce3aee99-d3f2-4fe3-ac0a-89a6aced63e1" providerId="ADAL" clId="{8E56EFF4-5341-42E1-B690-FD12605F7AAC}" dt="2023-11-14T13:39:42.920" v="388" actId="1076"/>
          <ac:spMkLst>
            <pc:docMk/>
            <pc:sldMk cId="2114219011" sldId="261"/>
            <ac:spMk id="14" creationId="{1D660C55-6768-4664-D7F1-F59465DBA687}"/>
          </ac:spMkLst>
        </pc:spChg>
        <pc:spChg chg="add mod">
          <ac:chgData name="Rachel Mills" userId="ce3aee99-d3f2-4fe3-ac0a-89a6aced63e1" providerId="ADAL" clId="{8E56EFF4-5341-42E1-B690-FD12605F7AAC}" dt="2023-11-14T13:39:45.297" v="389" actId="1076"/>
          <ac:spMkLst>
            <pc:docMk/>
            <pc:sldMk cId="2114219011" sldId="261"/>
            <ac:spMk id="15" creationId="{69802B26-0B44-1A82-E34D-19CA8E6BBD01}"/>
          </ac:spMkLst>
        </pc:spChg>
        <pc:spChg chg="add mod">
          <ac:chgData name="Rachel Mills" userId="ce3aee99-d3f2-4fe3-ac0a-89a6aced63e1" providerId="ADAL" clId="{8E56EFF4-5341-42E1-B690-FD12605F7AAC}" dt="2023-11-14T13:39:31.139" v="386" actId="1076"/>
          <ac:spMkLst>
            <pc:docMk/>
            <pc:sldMk cId="2114219011" sldId="261"/>
            <ac:spMk id="16" creationId="{464538EF-1AA5-151E-42F2-7855CBD82E54}"/>
          </ac:spMkLst>
        </pc:spChg>
        <pc:grpChg chg="del mod">
          <ac:chgData name="Rachel Mills" userId="ce3aee99-d3f2-4fe3-ac0a-89a6aced63e1" providerId="ADAL" clId="{8E56EFF4-5341-42E1-B690-FD12605F7AAC}" dt="2023-11-14T13:39:03.100" v="378" actId="478"/>
          <ac:grpSpMkLst>
            <pc:docMk/>
            <pc:sldMk cId="2114219011" sldId="261"/>
            <ac:grpSpMk id="8" creationId="{E8D33DCB-D7EB-4152-A8AC-54B945E52087}"/>
          </ac:grpSpMkLst>
        </pc:grpChg>
        <pc:picChg chg="add mod">
          <ac:chgData name="Rachel Mills" userId="ce3aee99-d3f2-4fe3-ac0a-89a6aced63e1" providerId="ADAL" clId="{8E56EFF4-5341-42E1-B690-FD12605F7AAC}" dt="2023-11-14T13:39:14.134" v="380" actId="1076"/>
          <ac:picMkLst>
            <pc:docMk/>
            <pc:sldMk cId="2114219011" sldId="261"/>
            <ac:picMk id="12" creationId="{D2CA9C90-9007-A875-2FB5-D04EA23A1987}"/>
          </ac:picMkLst>
        </pc:picChg>
      </pc:sldChg>
      <pc:sldChg chg="modSp mod">
        <pc:chgData name="Rachel Mills" userId="ce3aee99-d3f2-4fe3-ac0a-89a6aced63e1" providerId="ADAL" clId="{8E56EFF4-5341-42E1-B690-FD12605F7AAC}" dt="2023-11-14T13:40:07.740" v="398" actId="20577"/>
        <pc:sldMkLst>
          <pc:docMk/>
          <pc:sldMk cId="3663387430" sldId="263"/>
        </pc:sldMkLst>
        <pc:spChg chg="mod">
          <ac:chgData name="Rachel Mills" userId="ce3aee99-d3f2-4fe3-ac0a-89a6aced63e1" providerId="ADAL" clId="{8E56EFF4-5341-42E1-B690-FD12605F7AAC}" dt="2023-11-14T13:40:07.740" v="398" actId="20577"/>
          <ac:spMkLst>
            <pc:docMk/>
            <pc:sldMk cId="3663387430" sldId="263"/>
            <ac:spMk id="2" creationId="{2F36864E-3EE2-4CA1-89B8-2D383D798BD9}"/>
          </ac:spMkLst>
        </pc:spChg>
      </pc:sldChg>
      <pc:sldChg chg="modSp mod">
        <pc:chgData name="Rachel Mills" userId="ce3aee99-d3f2-4fe3-ac0a-89a6aced63e1" providerId="ADAL" clId="{8E56EFF4-5341-42E1-B690-FD12605F7AAC}" dt="2023-11-10T14:22:58.821" v="252" actId="1076"/>
        <pc:sldMkLst>
          <pc:docMk/>
          <pc:sldMk cId="2900571490" sldId="264"/>
        </pc:sldMkLst>
        <pc:spChg chg="mod">
          <ac:chgData name="Rachel Mills" userId="ce3aee99-d3f2-4fe3-ac0a-89a6aced63e1" providerId="ADAL" clId="{8E56EFF4-5341-42E1-B690-FD12605F7AAC}" dt="2023-11-03T19:38:23.065" v="216" actId="207"/>
          <ac:spMkLst>
            <pc:docMk/>
            <pc:sldMk cId="2900571490" sldId="264"/>
            <ac:spMk id="2" creationId="{A4B66593-F4F0-4484-8703-2F7FE8F7E791}"/>
          </ac:spMkLst>
        </pc:spChg>
        <pc:spChg chg="mod">
          <ac:chgData name="Rachel Mills" userId="ce3aee99-d3f2-4fe3-ac0a-89a6aced63e1" providerId="ADAL" clId="{8E56EFF4-5341-42E1-B690-FD12605F7AAC}" dt="2023-11-10T14:22:58.821" v="252" actId="1076"/>
          <ac:spMkLst>
            <pc:docMk/>
            <pc:sldMk cId="2900571490" sldId="264"/>
            <ac:spMk id="3" creationId="{D176E26D-4C7E-49B1-92AE-ADC881AA37E5}"/>
          </ac:spMkLst>
        </pc:spChg>
      </pc:sldChg>
      <pc:sldChg chg="modSp mod">
        <pc:chgData name="Rachel Mills" userId="ce3aee99-d3f2-4fe3-ac0a-89a6aced63e1" providerId="ADAL" clId="{8E56EFF4-5341-42E1-B690-FD12605F7AAC}" dt="2023-11-10T14:24:30.076" v="261" actId="20577"/>
        <pc:sldMkLst>
          <pc:docMk/>
          <pc:sldMk cId="2721564742" sldId="266"/>
        </pc:sldMkLst>
        <pc:spChg chg="mod">
          <ac:chgData name="Rachel Mills" userId="ce3aee99-d3f2-4fe3-ac0a-89a6aced63e1" providerId="ADAL" clId="{8E56EFF4-5341-42E1-B690-FD12605F7AAC}" dt="2023-11-03T19:38:59.127" v="219" actId="207"/>
          <ac:spMkLst>
            <pc:docMk/>
            <pc:sldMk cId="2721564742" sldId="266"/>
            <ac:spMk id="2" creationId="{C2D8CC97-31E5-4115-A301-C5E420AE81CB}"/>
          </ac:spMkLst>
        </pc:spChg>
        <pc:spChg chg="mod">
          <ac:chgData name="Rachel Mills" userId="ce3aee99-d3f2-4fe3-ac0a-89a6aced63e1" providerId="ADAL" clId="{8E56EFF4-5341-42E1-B690-FD12605F7AAC}" dt="2023-11-10T14:24:30.076" v="261" actId="20577"/>
          <ac:spMkLst>
            <pc:docMk/>
            <pc:sldMk cId="2721564742" sldId="266"/>
            <ac:spMk id="3" creationId="{EAD2FBF9-1570-47C1-99D5-08C6DC684401}"/>
          </ac:spMkLst>
        </pc:spChg>
      </pc:sldChg>
      <pc:sldChg chg="modSp mod">
        <pc:chgData name="Rachel Mills" userId="ce3aee99-d3f2-4fe3-ac0a-89a6aced63e1" providerId="ADAL" clId="{8E56EFF4-5341-42E1-B690-FD12605F7AAC}" dt="2023-11-03T19:37:45.871" v="213" actId="207"/>
        <pc:sldMkLst>
          <pc:docMk/>
          <pc:sldMk cId="2052547753" sldId="267"/>
        </pc:sldMkLst>
        <pc:spChg chg="mod">
          <ac:chgData name="Rachel Mills" userId="ce3aee99-d3f2-4fe3-ac0a-89a6aced63e1" providerId="ADAL" clId="{8E56EFF4-5341-42E1-B690-FD12605F7AAC}" dt="2023-11-03T19:37:45.871" v="213" actId="207"/>
          <ac:spMkLst>
            <pc:docMk/>
            <pc:sldMk cId="2052547753" sldId="267"/>
            <ac:spMk id="2" creationId="{9C9D26ED-E216-448A-8AC1-763F3BFD0363}"/>
          </ac:spMkLst>
        </pc:spChg>
      </pc:sldChg>
      <pc:sldChg chg="modSp mod">
        <pc:chgData name="Rachel Mills" userId="ce3aee99-d3f2-4fe3-ac0a-89a6aced63e1" providerId="ADAL" clId="{8E56EFF4-5341-42E1-B690-FD12605F7AAC}" dt="2023-11-03T19:39:13.115" v="221" actId="207"/>
        <pc:sldMkLst>
          <pc:docMk/>
          <pc:sldMk cId="168697879" sldId="268"/>
        </pc:sldMkLst>
        <pc:spChg chg="mod">
          <ac:chgData name="Rachel Mills" userId="ce3aee99-d3f2-4fe3-ac0a-89a6aced63e1" providerId="ADAL" clId="{8E56EFF4-5341-42E1-B690-FD12605F7AAC}" dt="2023-11-03T19:39:13.115" v="221" actId="207"/>
          <ac:spMkLst>
            <pc:docMk/>
            <pc:sldMk cId="168697879" sldId="268"/>
            <ac:spMk id="2" creationId="{08E9874C-C17A-4272-8F83-9D9470B7C9EB}"/>
          </ac:spMkLst>
        </pc:spChg>
      </pc:sldChg>
      <pc:sldChg chg="addSp delSp modSp mod">
        <pc:chgData name="Rachel Mills" userId="ce3aee99-d3f2-4fe3-ac0a-89a6aced63e1" providerId="ADAL" clId="{8E56EFF4-5341-42E1-B690-FD12605F7AAC}" dt="2023-11-03T19:36:20.238" v="166" actId="207"/>
        <pc:sldMkLst>
          <pc:docMk/>
          <pc:sldMk cId="626319452" sldId="269"/>
        </pc:sldMkLst>
        <pc:spChg chg="mod">
          <ac:chgData name="Rachel Mills" userId="ce3aee99-d3f2-4fe3-ac0a-89a6aced63e1" providerId="ADAL" clId="{8E56EFF4-5341-42E1-B690-FD12605F7AAC}" dt="2023-11-03T19:32:31.965" v="32" actId="20577"/>
          <ac:spMkLst>
            <pc:docMk/>
            <pc:sldMk cId="626319452" sldId="269"/>
            <ac:spMk id="2" creationId="{00000000-0000-0000-0000-000000000000}"/>
          </ac:spMkLst>
        </pc:spChg>
        <pc:spChg chg="del">
          <ac:chgData name="Rachel Mills" userId="ce3aee99-d3f2-4fe3-ac0a-89a6aced63e1" providerId="ADAL" clId="{8E56EFF4-5341-42E1-B690-FD12605F7AAC}" dt="2023-11-03T19:31:56.271" v="1" actId="478"/>
          <ac:spMkLst>
            <pc:docMk/>
            <pc:sldMk cId="626319452" sldId="269"/>
            <ac:spMk id="3" creationId="{00000000-0000-0000-0000-000000000000}"/>
          </ac:spMkLst>
        </pc:spChg>
        <pc:spChg chg="add del mod">
          <ac:chgData name="Rachel Mills" userId="ce3aee99-d3f2-4fe3-ac0a-89a6aced63e1" providerId="ADAL" clId="{8E56EFF4-5341-42E1-B690-FD12605F7AAC}" dt="2023-11-03T19:32:03.602" v="2" actId="478"/>
          <ac:spMkLst>
            <pc:docMk/>
            <pc:sldMk cId="626319452" sldId="269"/>
            <ac:spMk id="6" creationId="{E777FE28-A4B3-A15A-F5C4-BAFE6EC2DBFB}"/>
          </ac:spMkLst>
        </pc:spChg>
        <pc:spChg chg="mod">
          <ac:chgData name="Rachel Mills" userId="ce3aee99-d3f2-4fe3-ac0a-89a6aced63e1" providerId="ADAL" clId="{8E56EFF4-5341-42E1-B690-FD12605F7AAC}" dt="2023-11-03T19:32:13.360" v="4" actId="1076"/>
          <ac:spMkLst>
            <pc:docMk/>
            <pc:sldMk cId="626319452" sldId="269"/>
            <ac:spMk id="12" creationId="{A9FE5EEE-E3B0-4220-8504-4BBC0568DEF2}"/>
          </ac:spMkLst>
        </pc:spChg>
        <pc:spChg chg="mod">
          <ac:chgData name="Rachel Mills" userId="ce3aee99-d3f2-4fe3-ac0a-89a6aced63e1" providerId="ADAL" clId="{8E56EFF4-5341-42E1-B690-FD12605F7AAC}" dt="2023-11-03T19:36:20.238" v="166" actId="207"/>
          <ac:spMkLst>
            <pc:docMk/>
            <pc:sldMk cId="626319452" sldId="269"/>
            <ac:spMk id="16" creationId="{57C62012-695C-421C-AC1C-BDE329F80065}"/>
          </ac:spMkLst>
        </pc:spChg>
      </pc:sldChg>
    </pc:docChg>
  </pc:docChgLst>
  <pc:docChgLst>
    <pc:chgData name="Rachel Mills" userId="ce3aee99-d3f2-4fe3-ac0a-89a6aced63e1" providerId="ADAL" clId="{B718E009-3047-42B8-8950-2F96B64B8824}"/>
    <pc:docChg chg="undo redo custSel modSld">
      <pc:chgData name="Rachel Mills" userId="ce3aee99-d3f2-4fe3-ac0a-89a6aced63e1" providerId="ADAL" clId="{B718E009-3047-42B8-8950-2F96B64B8824}" dt="2021-11-24T20:15:26.007" v="68" actId="1076"/>
      <pc:docMkLst>
        <pc:docMk/>
      </pc:docMkLst>
      <pc:sldChg chg="modSp mod">
        <pc:chgData name="Rachel Mills" userId="ce3aee99-d3f2-4fe3-ac0a-89a6aced63e1" providerId="ADAL" clId="{B718E009-3047-42B8-8950-2F96B64B8824}" dt="2021-11-24T19:38:17.562" v="52" actId="207"/>
        <pc:sldMkLst>
          <pc:docMk/>
          <pc:sldMk cId="2152934763" sldId="256"/>
        </pc:sldMkLst>
        <pc:spChg chg="mod">
          <ac:chgData name="Rachel Mills" userId="ce3aee99-d3f2-4fe3-ac0a-89a6aced63e1" providerId="ADAL" clId="{B718E009-3047-42B8-8950-2F96B64B8824}" dt="2021-11-24T19:38:17.562" v="52" actId="207"/>
          <ac:spMkLst>
            <pc:docMk/>
            <pc:sldMk cId="2152934763" sldId="256"/>
            <ac:spMk id="3" creationId="{00000000-0000-0000-0000-000000000000}"/>
          </ac:spMkLst>
        </pc:spChg>
      </pc:sldChg>
      <pc:sldChg chg="modSp mod">
        <pc:chgData name="Rachel Mills" userId="ce3aee99-d3f2-4fe3-ac0a-89a6aced63e1" providerId="ADAL" clId="{B718E009-3047-42B8-8950-2F96B64B8824}" dt="2021-11-24T20:08:17.865" v="63" actId="20577"/>
        <pc:sldMkLst>
          <pc:docMk/>
          <pc:sldMk cId="154926373" sldId="257"/>
        </pc:sldMkLst>
        <pc:spChg chg="mod">
          <ac:chgData name="Rachel Mills" userId="ce3aee99-d3f2-4fe3-ac0a-89a6aced63e1" providerId="ADAL" clId="{B718E009-3047-42B8-8950-2F96B64B8824}" dt="2021-11-24T14:15:06.219" v="0" actId="13926"/>
          <ac:spMkLst>
            <pc:docMk/>
            <pc:sldMk cId="154926373" sldId="257"/>
            <ac:spMk id="2" creationId="{05C2D332-F13C-4816-A2FD-396DD7D18DBE}"/>
          </ac:spMkLst>
        </pc:spChg>
        <pc:spChg chg="mod">
          <ac:chgData name="Rachel Mills" userId="ce3aee99-d3f2-4fe3-ac0a-89a6aced63e1" providerId="ADAL" clId="{B718E009-3047-42B8-8950-2F96B64B8824}" dt="2021-11-24T20:08:17.865" v="63" actId="20577"/>
          <ac:spMkLst>
            <pc:docMk/>
            <pc:sldMk cId="154926373" sldId="257"/>
            <ac:spMk id="3" creationId="{D863389C-7996-4CF1-8675-700F6253E241}"/>
          </ac:spMkLst>
        </pc:spChg>
      </pc:sldChg>
      <pc:sldChg chg="modSp mod">
        <pc:chgData name="Rachel Mills" userId="ce3aee99-d3f2-4fe3-ac0a-89a6aced63e1" providerId="ADAL" clId="{B718E009-3047-42B8-8950-2F96B64B8824}" dt="2021-11-24T14:30:44.923" v="20" actId="6549"/>
        <pc:sldMkLst>
          <pc:docMk/>
          <pc:sldMk cId="2033115783" sldId="258"/>
        </pc:sldMkLst>
        <pc:spChg chg="mod">
          <ac:chgData name="Rachel Mills" userId="ce3aee99-d3f2-4fe3-ac0a-89a6aced63e1" providerId="ADAL" clId="{B718E009-3047-42B8-8950-2F96B64B8824}" dt="2021-11-24T14:30:29.019" v="17" actId="13926"/>
          <ac:spMkLst>
            <pc:docMk/>
            <pc:sldMk cId="2033115783" sldId="258"/>
            <ac:spMk id="2" creationId="{9C62F2FE-ACF8-48D3-9027-3B1375D9F97D}"/>
          </ac:spMkLst>
        </pc:spChg>
        <pc:spChg chg="mod">
          <ac:chgData name="Rachel Mills" userId="ce3aee99-d3f2-4fe3-ac0a-89a6aced63e1" providerId="ADAL" clId="{B718E009-3047-42B8-8950-2F96B64B8824}" dt="2021-11-24T14:30:44.923" v="20" actId="6549"/>
          <ac:spMkLst>
            <pc:docMk/>
            <pc:sldMk cId="2033115783" sldId="258"/>
            <ac:spMk id="3" creationId="{C0163F38-95C7-45DA-9359-DC02A9F984F5}"/>
          </ac:spMkLst>
        </pc:spChg>
      </pc:sldChg>
      <pc:sldChg chg="modSp mod">
        <pc:chgData name="Rachel Mills" userId="ce3aee99-d3f2-4fe3-ac0a-89a6aced63e1" providerId="ADAL" clId="{B718E009-3047-42B8-8950-2F96B64B8824}" dt="2021-11-24T20:15:26.007" v="68" actId="1076"/>
        <pc:sldMkLst>
          <pc:docMk/>
          <pc:sldMk cId="1475110991" sldId="260"/>
        </pc:sldMkLst>
        <pc:spChg chg="mod">
          <ac:chgData name="Rachel Mills" userId="ce3aee99-d3f2-4fe3-ac0a-89a6aced63e1" providerId="ADAL" clId="{B718E009-3047-42B8-8950-2F96B64B8824}" dt="2021-11-24T20:15:19.809" v="67" actId="20577"/>
          <ac:spMkLst>
            <pc:docMk/>
            <pc:sldMk cId="1475110991" sldId="260"/>
            <ac:spMk id="3" creationId="{7270BE48-EB91-4BF8-AB54-B56AAB811EF0}"/>
          </ac:spMkLst>
        </pc:spChg>
        <pc:picChg chg="mod">
          <ac:chgData name="Rachel Mills" userId="ce3aee99-d3f2-4fe3-ac0a-89a6aced63e1" providerId="ADAL" clId="{B718E009-3047-42B8-8950-2F96B64B8824}" dt="2021-11-24T20:15:26.007" v="68" actId="1076"/>
          <ac:picMkLst>
            <pc:docMk/>
            <pc:sldMk cId="1475110991" sldId="260"/>
            <ac:picMk id="7" creationId="{699051CC-A5D4-421B-A12F-DFDF0F35F5A2}"/>
          </ac:picMkLst>
        </pc:picChg>
      </pc:sldChg>
      <pc:sldChg chg="addSp modSp mod">
        <pc:chgData name="Rachel Mills" userId="ce3aee99-d3f2-4fe3-ac0a-89a6aced63e1" providerId="ADAL" clId="{B718E009-3047-42B8-8950-2F96B64B8824}" dt="2021-11-24T14:30:17.718" v="16" actId="1076"/>
        <pc:sldMkLst>
          <pc:docMk/>
          <pc:sldMk cId="2900571490" sldId="264"/>
        </pc:sldMkLst>
        <pc:spChg chg="mod">
          <ac:chgData name="Rachel Mills" userId="ce3aee99-d3f2-4fe3-ac0a-89a6aced63e1" providerId="ADAL" clId="{B718E009-3047-42B8-8950-2F96B64B8824}" dt="2021-11-24T14:29:39.025" v="3" actId="13926"/>
          <ac:spMkLst>
            <pc:docMk/>
            <pc:sldMk cId="2900571490" sldId="264"/>
            <ac:spMk id="2" creationId="{A4B66593-F4F0-4484-8703-2F7FE8F7E791}"/>
          </ac:spMkLst>
        </pc:spChg>
        <pc:spChg chg="mod">
          <ac:chgData name="Rachel Mills" userId="ce3aee99-d3f2-4fe3-ac0a-89a6aced63e1" providerId="ADAL" clId="{B718E009-3047-42B8-8950-2F96B64B8824}" dt="2021-11-24T14:29:54.436" v="5" actId="20577"/>
          <ac:spMkLst>
            <pc:docMk/>
            <pc:sldMk cId="2900571490" sldId="264"/>
            <ac:spMk id="3" creationId="{D176E26D-4C7E-49B1-92AE-ADC881AA37E5}"/>
          </ac:spMkLst>
        </pc:spChg>
        <pc:spChg chg="mod">
          <ac:chgData name="Rachel Mills" userId="ce3aee99-d3f2-4fe3-ac0a-89a6aced63e1" providerId="ADAL" clId="{B718E009-3047-42B8-8950-2F96B64B8824}" dt="2021-11-24T14:29:56.981" v="6"/>
          <ac:spMkLst>
            <pc:docMk/>
            <pc:sldMk cId="2900571490" sldId="264"/>
            <ac:spMk id="6" creationId="{7CF468D2-ABDC-457C-8DF3-D9736670ECA7}"/>
          </ac:spMkLst>
        </pc:spChg>
        <pc:spChg chg="mod">
          <ac:chgData name="Rachel Mills" userId="ce3aee99-d3f2-4fe3-ac0a-89a6aced63e1" providerId="ADAL" clId="{B718E009-3047-42B8-8950-2F96B64B8824}" dt="2021-11-24T14:30:17.718" v="16" actId="1076"/>
          <ac:spMkLst>
            <pc:docMk/>
            <pc:sldMk cId="2900571490" sldId="264"/>
            <ac:spMk id="7" creationId="{D9B2DF81-5096-42A5-B646-529F536DEC22}"/>
          </ac:spMkLst>
        </pc:spChg>
        <pc:grpChg chg="add mod">
          <ac:chgData name="Rachel Mills" userId="ce3aee99-d3f2-4fe3-ac0a-89a6aced63e1" providerId="ADAL" clId="{B718E009-3047-42B8-8950-2F96B64B8824}" dt="2021-11-24T14:29:56.981" v="6"/>
          <ac:grpSpMkLst>
            <pc:docMk/>
            <pc:sldMk cId="2900571490" sldId="264"/>
            <ac:grpSpMk id="4" creationId="{5F609D2A-F28A-42E4-A2A3-9DB6E8CAB9D0}"/>
          </ac:grpSpMkLst>
        </pc:grpChg>
        <pc:picChg chg="mod">
          <ac:chgData name="Rachel Mills" userId="ce3aee99-d3f2-4fe3-ac0a-89a6aced63e1" providerId="ADAL" clId="{B718E009-3047-42B8-8950-2F96B64B8824}" dt="2021-11-24T14:30:01.322" v="7" actId="1076"/>
          <ac:picMkLst>
            <pc:docMk/>
            <pc:sldMk cId="2900571490" sldId="264"/>
            <ac:picMk id="5" creationId="{C183913A-C1C1-4CA8-B29A-DA08930B2D6E}"/>
          </ac:picMkLst>
        </pc:picChg>
      </pc:sldChg>
      <pc:sldChg chg="modSp mod">
        <pc:chgData name="Rachel Mills" userId="ce3aee99-d3f2-4fe3-ac0a-89a6aced63e1" providerId="ADAL" clId="{B718E009-3047-42B8-8950-2F96B64B8824}" dt="2021-11-24T14:30:58.024" v="23" actId="20577"/>
        <pc:sldMkLst>
          <pc:docMk/>
          <pc:sldMk cId="2721564742" sldId="266"/>
        </pc:sldMkLst>
        <pc:spChg chg="mod">
          <ac:chgData name="Rachel Mills" userId="ce3aee99-d3f2-4fe3-ac0a-89a6aced63e1" providerId="ADAL" clId="{B718E009-3047-42B8-8950-2F96B64B8824}" dt="2021-11-24T14:30:50.018" v="21" actId="13926"/>
          <ac:spMkLst>
            <pc:docMk/>
            <pc:sldMk cId="2721564742" sldId="266"/>
            <ac:spMk id="2" creationId="{C2D8CC97-31E5-4115-A301-C5E420AE81CB}"/>
          </ac:spMkLst>
        </pc:spChg>
        <pc:spChg chg="mod">
          <ac:chgData name="Rachel Mills" userId="ce3aee99-d3f2-4fe3-ac0a-89a6aced63e1" providerId="ADAL" clId="{B718E009-3047-42B8-8950-2F96B64B8824}" dt="2021-11-24T14:30:58.024" v="23" actId="20577"/>
          <ac:spMkLst>
            <pc:docMk/>
            <pc:sldMk cId="2721564742" sldId="266"/>
            <ac:spMk id="3" creationId="{EAD2FBF9-1570-47C1-99D5-08C6DC684401}"/>
          </ac:spMkLst>
        </pc:spChg>
      </pc:sldChg>
      <pc:sldChg chg="modSp mod">
        <pc:chgData name="Rachel Mills" userId="ce3aee99-d3f2-4fe3-ac0a-89a6aced63e1" providerId="ADAL" clId="{B718E009-3047-42B8-8950-2F96B64B8824}" dt="2021-11-24T14:32:29.697" v="29" actId="13926"/>
        <pc:sldMkLst>
          <pc:docMk/>
          <pc:sldMk cId="168697879" sldId="268"/>
        </pc:sldMkLst>
        <pc:spChg chg="mod">
          <ac:chgData name="Rachel Mills" userId="ce3aee99-d3f2-4fe3-ac0a-89a6aced63e1" providerId="ADAL" clId="{B718E009-3047-42B8-8950-2F96B64B8824}" dt="2021-11-24T14:31:03.796" v="24" actId="13926"/>
          <ac:spMkLst>
            <pc:docMk/>
            <pc:sldMk cId="168697879" sldId="268"/>
            <ac:spMk id="2" creationId="{08E9874C-C17A-4272-8F83-9D9470B7C9EB}"/>
          </ac:spMkLst>
        </pc:spChg>
        <pc:spChg chg="mod">
          <ac:chgData name="Rachel Mills" userId="ce3aee99-d3f2-4fe3-ac0a-89a6aced63e1" providerId="ADAL" clId="{B718E009-3047-42B8-8950-2F96B64B8824}" dt="2021-11-24T14:32:29.697" v="29" actId="13926"/>
          <ac:spMkLst>
            <pc:docMk/>
            <pc:sldMk cId="168697879" sldId="268"/>
            <ac:spMk id="3" creationId="{77316A7B-B5E2-46BD-8E66-6423896C53A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B0DDC6-DABF-4543-AB8B-C7AE3E618921}" type="datetimeFigureOut">
              <a:rPr lang="en-CA" smtClean="0"/>
              <a:t>11/14/23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80F0A8-A845-431D-B210-C90F3BE3BB9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0639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2095FB-D802-4C4D-B6C3-94FDF84E688F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4308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8CAB-BABA-1640-8FC4-1EE4B5778BE7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21F74-C656-754D-841E-E0ACDBA0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139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8CAB-BABA-1640-8FC4-1EE4B5778BE7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21F74-C656-754D-841E-E0ACDBA0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10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8CAB-BABA-1640-8FC4-1EE4B5778BE7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21F74-C656-754D-841E-E0ACDBA0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864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8CAB-BABA-1640-8FC4-1EE4B5778BE7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21F74-C656-754D-841E-E0ACDBA0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942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8CAB-BABA-1640-8FC4-1EE4B5778BE7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21F74-C656-754D-841E-E0ACDBA0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3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8CAB-BABA-1640-8FC4-1EE4B5778BE7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21F74-C656-754D-841E-E0ACDBA0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133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8CAB-BABA-1640-8FC4-1EE4B5778BE7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21F74-C656-754D-841E-E0ACDBA0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739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8CAB-BABA-1640-8FC4-1EE4B5778BE7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21F74-C656-754D-841E-E0ACDBA0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023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8CAB-BABA-1640-8FC4-1EE4B5778BE7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21F74-C656-754D-841E-E0ACDBA0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951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8CAB-BABA-1640-8FC4-1EE4B5778BE7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21F74-C656-754D-841E-E0ACDBA0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77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8CAB-BABA-1640-8FC4-1EE4B5778BE7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21F74-C656-754D-841E-E0ACDBA0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636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18CAB-BABA-1640-8FC4-1EE4B5778BE7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21F74-C656-754D-841E-E0ACDBA0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628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forum@inclusioncanada.c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inclusioncanada.ca/fr/2023/10/11/14eme-forum-annuel-des-politiques-federales-sur-linclusion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reamtext.net/text.aspx?event=InclusionCanadaFederalPolicy" TargetMode="External"/><Relationship Id="rId2" Type="http://schemas.openxmlformats.org/officeDocument/2006/relationships/hyperlink" Target="https://www.streamtext.net/text.aspx?event=InclusionCanadaFederalPolicyFRENCH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mailto:forum@inclusioncanada.ca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forum@inclusioncanada.c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9D4A00F-6A94-E5E5-3B96-5F5C4DF5A61B}"/>
              </a:ext>
            </a:extLst>
          </p:cNvPr>
          <p:cNvSpPr/>
          <p:nvPr/>
        </p:nvSpPr>
        <p:spPr>
          <a:xfrm>
            <a:off x="-1479" y="5750738"/>
            <a:ext cx="9207273" cy="1138693"/>
          </a:xfrm>
          <a:prstGeom prst="rect">
            <a:avLst/>
          </a:prstGeom>
          <a:solidFill>
            <a:srgbClr val="004AA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1799" y="3764685"/>
            <a:ext cx="4700227" cy="1138693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800" b="1" dirty="0" err="1">
                <a:latin typeface="Arial"/>
                <a:cs typeface="Arial"/>
              </a:rPr>
              <a:t>Sommaire</a:t>
            </a:r>
            <a:r>
              <a:rPr lang="en-US" sz="2800" b="1" dirty="0">
                <a:latin typeface="Arial"/>
                <a:cs typeface="Arial"/>
              </a:rPr>
              <a:t> de</a:t>
            </a:r>
            <a:br>
              <a:rPr lang="en-US" sz="2800" b="1" dirty="0">
                <a:latin typeface="Arial"/>
                <a:cs typeface="Arial"/>
              </a:rPr>
            </a:br>
            <a:r>
              <a:rPr lang="en-US" sz="2800" b="1" dirty="0" err="1">
                <a:latin typeface="Arial"/>
                <a:cs typeface="Arial"/>
              </a:rPr>
              <a:t>l’accessibilité</a:t>
            </a:r>
            <a:endParaRPr lang="en-US" sz="2800" b="1" dirty="0">
              <a:latin typeface="Arial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629D11-44EC-475E-B1C8-9261CAFB85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869" b="66322"/>
          <a:stretch/>
        </p:blipFill>
        <p:spPr>
          <a:xfrm>
            <a:off x="4190259" y="182253"/>
            <a:ext cx="3370887" cy="1078299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A1E71B6A-A396-4655-B95B-6C6225D84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2326" y="361998"/>
            <a:ext cx="1451242" cy="78304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9FE5EEE-E3B0-4220-8504-4BBC0568DEF2}"/>
              </a:ext>
            </a:extLst>
          </p:cNvPr>
          <p:cNvSpPr txBox="1"/>
          <p:nvPr/>
        </p:nvSpPr>
        <p:spPr>
          <a:xfrm>
            <a:off x="443078" y="1610950"/>
            <a:ext cx="439998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CA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14ème Forum annuel des politiques fédérales sur l’inclusion  </a:t>
            </a:r>
            <a:endParaRPr kumimoji="0" lang="en-CA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C62012-695C-421C-AC1C-BDE329F80065}"/>
              </a:ext>
            </a:extLst>
          </p:cNvPr>
          <p:cNvSpPr txBox="1"/>
          <p:nvPr/>
        </p:nvSpPr>
        <p:spPr>
          <a:xfrm>
            <a:off x="768184" y="2990314"/>
            <a:ext cx="3749773" cy="404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4AA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#PolitiquesPourLinclusion</a:t>
            </a:r>
            <a:endParaRPr lang="en-CA" sz="2000" dirty="0">
              <a:solidFill>
                <a:srgbClr val="004A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A person holding a microphone&#10;&#10;Description automatically generated">
            <a:extLst>
              <a:ext uri="{FF2B5EF4-FFF2-40B4-BE49-F238E27FC236}">
                <a16:creationId xmlns:a16="http://schemas.microsoft.com/office/drawing/2014/main" id="{DC3FEEAD-512E-36D5-6A8E-80B2EA62CEA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555" t="18876" r="9109"/>
          <a:stretch/>
        </p:blipFill>
        <p:spPr>
          <a:xfrm>
            <a:off x="5113820" y="1417713"/>
            <a:ext cx="4030180" cy="466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319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9874C-C17A-4272-8F83-9D9470B7C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 err="1">
                <a:solidFill>
                  <a:srgbClr val="004AAD"/>
                </a:solidFill>
              </a:rPr>
              <a:t>Sommaire</a:t>
            </a:r>
            <a:r>
              <a:rPr lang="en-CA" b="1" dirty="0">
                <a:solidFill>
                  <a:srgbClr val="004AAD"/>
                </a:solidFill>
              </a:rPr>
              <a:t> de </a:t>
            </a:r>
            <a:r>
              <a:rPr lang="en-CA" b="1" dirty="0" err="1">
                <a:solidFill>
                  <a:srgbClr val="004AAD"/>
                </a:solidFill>
              </a:rPr>
              <a:t>l’accessibilité</a:t>
            </a:r>
            <a:endParaRPr lang="en-CA" b="1" dirty="0">
              <a:solidFill>
                <a:srgbClr val="004AAD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16A7B-B5E2-46BD-8E66-6423896C53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En </a:t>
            </a:r>
            <a:r>
              <a:rPr lang="en-US" sz="1800" dirty="0" err="1"/>
              <a:t>cas</a:t>
            </a:r>
            <a:r>
              <a:rPr lang="en-US" sz="1800" dirty="0"/>
              <a:t> de questions sur des accommodements d’accessibilité, </a:t>
            </a:r>
            <a:r>
              <a:rPr lang="en-US" sz="1800" dirty="0" err="1"/>
              <a:t>envoyez</a:t>
            </a:r>
            <a:r>
              <a:rPr lang="en-US" sz="1800" dirty="0"/>
              <a:t> un </a:t>
            </a:r>
            <a:r>
              <a:rPr lang="en-US" sz="1800" dirty="0" err="1"/>
              <a:t>courriel</a:t>
            </a:r>
            <a:r>
              <a:rPr lang="en-US" sz="1800" dirty="0"/>
              <a:t>  à </a:t>
            </a:r>
            <a:r>
              <a:rPr lang="en-US" sz="1800" dirty="0">
                <a:hlinkClick r:id="rId2"/>
              </a:rPr>
              <a:t>forum@inclusioncanada.ca</a:t>
            </a:r>
            <a:r>
              <a:rPr lang="en-US" sz="1800" dirty="0"/>
              <a:t>   </a:t>
            </a:r>
            <a:endParaRPr lang="en-CA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*</a:t>
            </a:r>
            <a:r>
              <a:rPr lang="fr-CA" sz="1800" dirty="0"/>
              <a:t>Veuillez noter que  ces caractéristiques d’accessibilité donnent leur meilleur rendement sur un ordinateur plutôt que sur un appareil  mobile</a:t>
            </a:r>
            <a:r>
              <a:rPr lang="en-US" sz="1800" dirty="0"/>
              <a:t>.  </a:t>
            </a:r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168697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2D332-F13C-4816-A2FD-396DD7D18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>
                <a:solidFill>
                  <a:srgbClr val="004AAD"/>
                </a:solidFill>
              </a:rPr>
              <a:t>Gestion interne et </a:t>
            </a:r>
            <a:r>
              <a:rPr lang="en-CA" b="1" dirty="0" err="1">
                <a:solidFill>
                  <a:srgbClr val="004AAD"/>
                </a:solidFill>
              </a:rPr>
              <a:t>accessibilité</a:t>
            </a:r>
            <a:endParaRPr lang="en-CA" b="1" dirty="0">
              <a:solidFill>
                <a:srgbClr val="004AAD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3389C-7996-4CF1-8675-700F6253E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sz="1800" dirty="0">
                <a:solidFill>
                  <a:srgbClr val="222A3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Cet événement sera présenté en anglais et français. </a:t>
            </a:r>
            <a:br>
              <a:rPr lang="fr-CA" sz="1800" dirty="0">
                <a:solidFill>
                  <a:srgbClr val="222A3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fr-CA" sz="1800" dirty="0">
              <a:solidFill>
                <a:srgbClr val="222A35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1800" dirty="0">
                <a:solidFill>
                  <a:srgbClr val="222A3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Nous sommes heureux de fournir :</a:t>
            </a:r>
            <a:br>
              <a:rPr lang="fr-FR" sz="1800" dirty="0">
                <a:solidFill>
                  <a:srgbClr val="222A3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fr-FR" sz="1800" dirty="0">
              <a:solidFill>
                <a:srgbClr val="222A35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1800" dirty="0">
                <a:solidFill>
                  <a:srgbClr val="222A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fr-CA" sz="1800" dirty="0">
                <a:solidFill>
                  <a:srgbClr val="222A3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 services d’interprétation simultanée en français et anglais</a:t>
            </a:r>
            <a:br>
              <a:rPr lang="fr-CA" sz="1800" dirty="0">
                <a:solidFill>
                  <a:srgbClr val="222A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fr-CA" sz="1800" dirty="0">
              <a:solidFill>
                <a:srgbClr val="222A3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A" sz="1800" dirty="0">
                <a:solidFill>
                  <a:srgbClr val="222A3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fr-CA" sz="1800" dirty="0">
                <a:solidFill>
                  <a:srgbClr val="222A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LSQ et </a:t>
            </a:r>
            <a:r>
              <a:rPr lang="fr-CA" sz="1800" dirty="0">
                <a:solidFill>
                  <a:srgbClr val="222A3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ASL</a:t>
            </a:r>
          </a:p>
          <a:p>
            <a:pPr marL="0" indent="0">
              <a:buNone/>
            </a:pPr>
            <a:endParaRPr lang="fr-CA" sz="1800" dirty="0">
              <a:solidFill>
                <a:srgbClr val="222A3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A" sz="1800" dirty="0">
                <a:solidFill>
                  <a:srgbClr val="222A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S</a:t>
            </a:r>
            <a:r>
              <a:rPr lang="fr-CA" sz="1800" dirty="0">
                <a:solidFill>
                  <a:srgbClr val="222A3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ous-titrage CART en français et en </a:t>
            </a:r>
            <a:r>
              <a:rPr lang="fr-CA" sz="1800" dirty="0">
                <a:solidFill>
                  <a:srgbClr val="222A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anglais</a:t>
            </a:r>
          </a:p>
          <a:p>
            <a:pPr marL="0" indent="0">
              <a:buNone/>
            </a:pPr>
            <a:br>
              <a:rPr lang="fr-CA" sz="1800" dirty="0">
                <a:solidFill>
                  <a:srgbClr val="222A3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fr-CA" sz="1800" dirty="0">
                <a:solidFill>
                  <a:srgbClr val="222A3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CA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fr-CA" sz="1800" dirty="0">
                <a:solidFill>
                  <a:srgbClr val="222A3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L’ordre du jour d’aujourd’hui est disponible ici : </a:t>
            </a:r>
            <a:br>
              <a:rPr lang="fr-CA" sz="1800" dirty="0">
                <a:solidFill>
                  <a:srgbClr val="222A3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fr-CA" sz="1600" dirty="0">
                <a:solidFill>
                  <a:srgbClr val="222A3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https://inclusioncanada.ca/fr/2023/10/11/14eme-forum-annuel-des-politiques-federales-sur-linclusion/</a:t>
            </a:r>
            <a:r>
              <a:rPr lang="fr-CA" sz="1600" dirty="0">
                <a:solidFill>
                  <a:srgbClr val="222A3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CA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26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E55D2-205B-4E64-9373-91075D03D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5677"/>
          </a:xfrm>
        </p:spPr>
        <p:txBody>
          <a:bodyPr>
            <a:noAutofit/>
          </a:bodyPr>
          <a:lstStyle/>
          <a:p>
            <a:pPr algn="l"/>
            <a:r>
              <a:rPr lang="fr-FR" sz="3200" b="1" dirty="0">
                <a:solidFill>
                  <a:srgbClr val="004AAD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</a:t>
            </a:r>
            <a:r>
              <a:rPr lang="fr-FR" sz="3200" b="1" dirty="0">
                <a:solidFill>
                  <a:srgbClr val="004AA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ous-titrage CART en </a:t>
            </a:r>
            <a:r>
              <a:rPr lang="fr-FR" sz="3200" b="1" dirty="0">
                <a:solidFill>
                  <a:srgbClr val="004AAD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français et </a:t>
            </a:r>
            <a:r>
              <a:rPr lang="fr-FR" sz="3200" b="1" dirty="0">
                <a:solidFill>
                  <a:srgbClr val="004AA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anglais</a:t>
            </a:r>
            <a:endParaRPr lang="en-CA" sz="3200" b="1" dirty="0">
              <a:solidFill>
                <a:srgbClr val="004AAD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0BE48-EB91-4BF8-AB54-B56AAB811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841" y="1089339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fr-CA" sz="1800" dirty="0">
                <a:solidFill>
                  <a:srgbClr val="222A3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Pour le sous-titrage CART en français, cliquez sur le lien :</a:t>
            </a:r>
          </a:p>
          <a:p>
            <a:r>
              <a:rPr lang="fr-CA" sz="1800" dirty="0">
                <a:solidFill>
                  <a:srgbClr val="222A35"/>
                </a:solidFill>
                <a:latin typeface="Arial" panose="020B0604020202020204" pitchFamily="34" charset="0"/>
                <a:ea typeface="Calibri" panose="020F0502020204030204" pitchFamily="34" charset="0"/>
                <a:hlinkClick r:id="rId2"/>
              </a:rPr>
              <a:t>https://www.streamtext.net/text.aspx?event=InclusionCanadaFederalPolicyFRENCH</a:t>
            </a:r>
            <a:r>
              <a:rPr lang="fr-CA" sz="1800" dirty="0">
                <a:solidFill>
                  <a:srgbClr val="222A35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 </a:t>
            </a:r>
          </a:p>
          <a:p>
            <a:pPr marL="0" indent="0">
              <a:buNone/>
            </a:pPr>
            <a:r>
              <a:rPr lang="fr-CA" sz="1800" dirty="0">
                <a:solidFill>
                  <a:srgbClr val="222A3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Pour le sous-titrage CART en anglais, cliquez sur le lien :</a:t>
            </a:r>
          </a:p>
          <a:p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hlinkClick r:id="rId3"/>
              </a:rPr>
              <a:t>https://www.streamtext.net/text.aspx?event=InclusionCanadaFederalPolicy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n-US" sz="18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US" sz="1800" dirty="0">
              <a:solidFill>
                <a:srgbClr val="222A35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fr-CA" sz="1800" dirty="0">
                <a:solidFill>
                  <a:srgbClr val="222A3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Les sous-titres CART apparaitront dans une nouvelle fenêtre : </a:t>
            </a:r>
            <a:endParaRPr lang="en-CA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15B22C27-33F1-7DBB-5291-F8C24FD507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942" y="3429000"/>
            <a:ext cx="7084115" cy="305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110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7CE01-3585-4AF2-A2E2-81AC0FB73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b="1" dirty="0">
                <a:solidFill>
                  <a:srgbClr val="004AAD"/>
                </a:solidFill>
              </a:rPr>
              <a:t>La taille, le style de police et la couleur des sous-titres</a:t>
            </a:r>
            <a:endParaRPr lang="en-CA" b="1" dirty="0">
              <a:solidFill>
                <a:srgbClr val="004AAD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40B82-66F6-49C0-983E-B1A29DDEF4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sz="1800" dirty="0">
                <a:solidFill>
                  <a:srgbClr val="222A3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Grâce à la barre d’outils au haut de la fenêtre, vous pourrez régler:</a:t>
            </a:r>
          </a:p>
          <a:p>
            <a:pPr lvl="1"/>
            <a:r>
              <a:rPr lang="fr-CA" sz="1800" dirty="0">
                <a:solidFill>
                  <a:srgbClr val="222A3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la taille</a:t>
            </a:r>
          </a:p>
          <a:p>
            <a:pPr lvl="1"/>
            <a:r>
              <a:rPr lang="fr-CA" sz="1800" dirty="0">
                <a:solidFill>
                  <a:srgbClr val="222A3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le style de police</a:t>
            </a:r>
          </a:p>
          <a:p>
            <a:pPr lvl="1"/>
            <a:r>
              <a:rPr lang="fr-CA" sz="1800" dirty="0">
                <a:solidFill>
                  <a:srgbClr val="222A3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la couleur des sous-titres</a:t>
            </a:r>
          </a:p>
          <a:p>
            <a:pPr lvl="1"/>
            <a:r>
              <a:rPr lang="fr-CA" sz="1800" dirty="0">
                <a:solidFill>
                  <a:srgbClr val="222A3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la couleur de l’arrière-plan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sz="14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2CA9C90-9007-A875-2FB5-D04EA23A19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562" y="4229651"/>
            <a:ext cx="7302875" cy="571529"/>
          </a:xfrm>
          <a:prstGeom prst="rect">
            <a:avLst/>
          </a:prstGeom>
        </p:spPr>
      </p:pic>
      <p:sp>
        <p:nvSpPr>
          <p:cNvPr id="13" name="Arrow: Down 12">
            <a:extLst>
              <a:ext uri="{FF2B5EF4-FFF2-40B4-BE49-F238E27FC236}">
                <a16:creationId xmlns:a16="http://schemas.microsoft.com/office/drawing/2014/main" id="{72E1C89B-3B2F-7FD8-F652-C3F7DF9CC06F}"/>
              </a:ext>
            </a:extLst>
          </p:cNvPr>
          <p:cNvSpPr/>
          <p:nvPr/>
        </p:nvSpPr>
        <p:spPr>
          <a:xfrm>
            <a:off x="4669953" y="3507548"/>
            <a:ext cx="226336" cy="697117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1D660C55-6768-4664-D7F1-F59465DBA687}"/>
              </a:ext>
            </a:extLst>
          </p:cNvPr>
          <p:cNvSpPr/>
          <p:nvPr/>
        </p:nvSpPr>
        <p:spPr>
          <a:xfrm>
            <a:off x="5189836" y="3512076"/>
            <a:ext cx="226336" cy="697117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69802B26-0B44-1A82-E34D-19CA8E6BBD01}"/>
              </a:ext>
            </a:extLst>
          </p:cNvPr>
          <p:cNvSpPr/>
          <p:nvPr/>
        </p:nvSpPr>
        <p:spPr>
          <a:xfrm>
            <a:off x="5936401" y="3512075"/>
            <a:ext cx="226336" cy="697117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464538EF-1AA5-151E-42F2-7855CBD82E54}"/>
              </a:ext>
            </a:extLst>
          </p:cNvPr>
          <p:cNvSpPr/>
          <p:nvPr/>
        </p:nvSpPr>
        <p:spPr>
          <a:xfrm>
            <a:off x="6689693" y="3512077"/>
            <a:ext cx="226336" cy="697117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14219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D26ED-E216-448A-8AC1-763F3BFD0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 err="1">
                <a:solidFill>
                  <a:srgbClr val="004AA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L’interprétation</a:t>
            </a:r>
            <a:r>
              <a:rPr lang="en-US" sz="4400" b="1" dirty="0">
                <a:solidFill>
                  <a:srgbClr val="004AA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4AA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simultanée</a:t>
            </a:r>
            <a:r>
              <a:rPr lang="en-US" sz="4400" b="1" dirty="0">
                <a:solidFill>
                  <a:srgbClr val="004AA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4AA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en</a:t>
            </a:r>
            <a:r>
              <a:rPr lang="en-US" sz="4400" b="1" dirty="0">
                <a:solidFill>
                  <a:srgbClr val="004AA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4AA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français</a:t>
            </a:r>
            <a:r>
              <a:rPr lang="en-US" sz="4400" b="1" dirty="0">
                <a:solidFill>
                  <a:srgbClr val="004AA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et </a:t>
            </a:r>
            <a:r>
              <a:rPr lang="en-US" sz="4400" b="1" dirty="0" err="1">
                <a:solidFill>
                  <a:srgbClr val="004AA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anglais</a:t>
            </a:r>
            <a:endParaRPr lang="en-CA" b="1" dirty="0">
              <a:solidFill>
                <a:srgbClr val="004AAD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26039-4EAB-426C-A2F1-7540B7614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Pour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obtenir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l’interprétation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simultanée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français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</a:rPr>
              <a:t>:</a:t>
            </a:r>
          </a:p>
          <a:p>
            <a:pPr lvl="1"/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cliquez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sur la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touche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interprétation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sur la barre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d’outils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au bas de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l’écran</a:t>
            </a:r>
            <a:endParaRPr lang="en-US" sz="18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/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cliquez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sur </a:t>
            </a:r>
            <a:r>
              <a:rPr lang="en-US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Français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(French)</a:t>
            </a:r>
          </a:p>
          <a:p>
            <a:pPr lvl="1"/>
            <a:r>
              <a:rPr lang="fr-CA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Si vous préférez supprimer le son de l’audio initial en anglais, cliquez à nouveau sur la touche </a:t>
            </a:r>
            <a:r>
              <a:rPr lang="fr-C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interprétation</a:t>
            </a:r>
            <a:r>
              <a:rPr lang="fr-CA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et choisissez </a:t>
            </a:r>
            <a:r>
              <a:rPr lang="fr-C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coupez le son de l’audio d’origine</a:t>
            </a:r>
            <a:r>
              <a:rPr lang="fr-CA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(Mute original audio).</a:t>
            </a:r>
          </a:p>
          <a:p>
            <a:pPr marL="457200" lvl="1" indent="0">
              <a:buNone/>
            </a:pPr>
            <a:r>
              <a:rPr lang="fr-CA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n-CA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CFCD044-4AD4-4CB0-A892-D2C68E082633}"/>
              </a:ext>
            </a:extLst>
          </p:cNvPr>
          <p:cNvGrpSpPr/>
          <p:nvPr/>
        </p:nvGrpSpPr>
        <p:grpSpPr>
          <a:xfrm>
            <a:off x="624066" y="3863181"/>
            <a:ext cx="5161097" cy="2121160"/>
            <a:chOff x="1212542" y="3655739"/>
            <a:chExt cx="4541590" cy="1642130"/>
          </a:xfrm>
        </p:grpSpPr>
        <p:pic>
          <p:nvPicPr>
            <p:cNvPr id="5" name="Picture 4" descr="A screenshot of a computer&#10;&#10;Description automatically generated with low confidence">
              <a:extLst>
                <a:ext uri="{FF2B5EF4-FFF2-40B4-BE49-F238E27FC236}">
                  <a16:creationId xmlns:a16="http://schemas.microsoft.com/office/drawing/2014/main" id="{6259BB02-C2CA-417B-BF56-C38F2023A0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60900" r="25019" b="4980"/>
            <a:stretch/>
          </p:blipFill>
          <p:spPr>
            <a:xfrm>
              <a:off x="1212542" y="3655739"/>
              <a:ext cx="4541590" cy="1162500"/>
            </a:xfrm>
            <a:prstGeom prst="rect">
              <a:avLst/>
            </a:prstGeom>
          </p:spPr>
        </p:pic>
        <p:sp>
          <p:nvSpPr>
            <p:cNvPr id="6" name="Arrow: Down 5">
              <a:extLst>
                <a:ext uri="{FF2B5EF4-FFF2-40B4-BE49-F238E27FC236}">
                  <a16:creationId xmlns:a16="http://schemas.microsoft.com/office/drawing/2014/main" id="{F013A070-610F-4108-88C6-D05B9F614CBC}"/>
                </a:ext>
              </a:extLst>
            </p:cNvPr>
            <p:cNvSpPr/>
            <p:nvPr/>
          </p:nvSpPr>
          <p:spPr>
            <a:xfrm rot="10800000">
              <a:off x="4478784" y="4818239"/>
              <a:ext cx="186432" cy="479630"/>
            </a:xfrm>
            <a:prstGeom prst="down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" name="Arrow: Down 6">
              <a:extLst>
                <a:ext uri="{FF2B5EF4-FFF2-40B4-BE49-F238E27FC236}">
                  <a16:creationId xmlns:a16="http://schemas.microsoft.com/office/drawing/2014/main" id="{7D0826C1-7BEE-4F91-8145-C54887AE1C99}"/>
                </a:ext>
              </a:extLst>
            </p:cNvPr>
            <p:cNvSpPr/>
            <p:nvPr/>
          </p:nvSpPr>
          <p:spPr>
            <a:xfrm rot="5400000">
              <a:off x="5098814" y="3834044"/>
              <a:ext cx="186432" cy="479630"/>
            </a:xfrm>
            <a:prstGeom prst="down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300E2B1-BA2E-4CA9-BC2A-AF562C34F379}"/>
              </a:ext>
            </a:extLst>
          </p:cNvPr>
          <p:cNvGrpSpPr/>
          <p:nvPr/>
        </p:nvGrpSpPr>
        <p:grpSpPr>
          <a:xfrm>
            <a:off x="6228784" y="4705739"/>
            <a:ext cx="2172863" cy="1656838"/>
            <a:chOff x="6074055" y="4726723"/>
            <a:chExt cx="1892173" cy="1544338"/>
          </a:xfrm>
        </p:grpSpPr>
        <p:pic>
          <p:nvPicPr>
            <p:cNvPr id="9" name="Picture 8" descr="A picture containing text, screenshot, monitor, wall&#10;&#10;Description automatically generated">
              <a:extLst>
                <a:ext uri="{FF2B5EF4-FFF2-40B4-BE49-F238E27FC236}">
                  <a16:creationId xmlns:a16="http://schemas.microsoft.com/office/drawing/2014/main" id="{77DE5BE2-BD4D-46BF-886F-633ACA6813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2365" t="61712" r="24866" b="5250"/>
            <a:stretch/>
          </p:blipFill>
          <p:spPr>
            <a:xfrm>
              <a:off x="6074055" y="4726723"/>
              <a:ext cx="1892173" cy="1544338"/>
            </a:xfrm>
            <a:prstGeom prst="rect">
              <a:avLst/>
            </a:prstGeom>
          </p:spPr>
        </p:pic>
        <p:sp>
          <p:nvSpPr>
            <p:cNvPr id="10" name="Arrow: Down 9">
              <a:extLst>
                <a:ext uri="{FF2B5EF4-FFF2-40B4-BE49-F238E27FC236}">
                  <a16:creationId xmlns:a16="http://schemas.microsoft.com/office/drawing/2014/main" id="{303D88F8-C525-4C91-9D08-C49E4AF2EF67}"/>
                </a:ext>
              </a:extLst>
            </p:cNvPr>
            <p:cNvSpPr/>
            <p:nvPr/>
          </p:nvSpPr>
          <p:spPr>
            <a:xfrm rot="5400000">
              <a:off x="7367399" y="5277183"/>
              <a:ext cx="186432" cy="479630"/>
            </a:xfrm>
            <a:prstGeom prst="down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2052547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6864E-3EE2-4CA1-89B8-2D383D798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004AAD"/>
                </a:solidFill>
              </a:rPr>
              <a:t>Les interprètes en </a:t>
            </a:r>
            <a:r>
              <a:rPr lang="fr-FR" b="1">
                <a:solidFill>
                  <a:srgbClr val="004AAD"/>
                </a:solidFill>
              </a:rPr>
              <a:t>LSQ et ASL</a:t>
            </a:r>
            <a:endParaRPr lang="en-CA" b="1" dirty="0">
              <a:solidFill>
                <a:srgbClr val="004AAD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4CF82-6848-4E06-99DB-2A00DE483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754"/>
            <a:ext cx="8229600" cy="4525963"/>
          </a:xfrm>
        </p:spPr>
        <p:txBody>
          <a:bodyPr/>
          <a:lstStyle/>
          <a:p>
            <a:r>
              <a:rPr lang="fr-CA" sz="1800" dirty="0">
                <a:solidFill>
                  <a:srgbClr val="222A3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Pour vous aider à localiser les interprètes plus facilement, ils se sont étiquetés eux-mêmes « ASL1 » et « LSQ 1 ».</a:t>
            </a:r>
            <a:endParaRPr lang="en-CA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r-CA" sz="1800" dirty="0">
                <a:solidFill>
                  <a:srgbClr val="222A3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Nous vous recommandons d’utiliser la mosaïque d’affichage côte à côte  pour bien voir en même temps l’interprète et  le/la panéliste en train de parler. </a:t>
            </a:r>
          </a:p>
          <a:p>
            <a:pPr marL="0" indent="0" algn="l" rtl="0" fontAlgn="base">
              <a:buNone/>
            </a:pPr>
            <a:endParaRPr lang="en-CA" sz="1800" dirty="0">
              <a:latin typeface="Arial" panose="020B0604020202020204" pitchFamily="34" charset="0"/>
            </a:endParaRPr>
          </a:p>
          <a:p>
            <a:pPr marL="0" indent="0" fontAlgn="base">
              <a:buNone/>
            </a:pPr>
            <a:r>
              <a:rPr lang="fr-CA" sz="1800" dirty="0">
                <a:solidFill>
                  <a:srgbClr val="222A3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Pour cela </a:t>
            </a:r>
            <a:r>
              <a:rPr lang="en-CA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: </a:t>
            </a:r>
          </a:p>
          <a:p>
            <a:pPr fontAlgn="base"/>
            <a:r>
              <a:rPr lang="fr-CA" sz="1800" dirty="0">
                <a:solidFill>
                  <a:srgbClr val="222A35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cliquez sur </a:t>
            </a:r>
            <a:r>
              <a:rPr lang="en-CA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« View » (</a:t>
            </a:r>
            <a:r>
              <a:rPr lang="en-CA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vue</a:t>
            </a:r>
            <a:r>
              <a:rPr lang="en-CA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CA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écran</a:t>
            </a:r>
            <a:r>
              <a:rPr lang="en-CA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) </a:t>
            </a:r>
            <a:r>
              <a:rPr lang="fr-CA" sz="1800" dirty="0">
                <a:solidFill>
                  <a:srgbClr val="222A3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dans le coin supérieur droit de votre écran </a:t>
            </a:r>
          </a:p>
          <a:p>
            <a:pPr fontAlgn="base"/>
            <a:r>
              <a:rPr lang="fr-CA" sz="1800" dirty="0">
                <a:solidFill>
                  <a:srgbClr val="222A3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cliquez sur « </a:t>
            </a:r>
            <a:r>
              <a:rPr lang="fr-CA" sz="1800" dirty="0" err="1">
                <a:solidFill>
                  <a:srgbClr val="222A3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Side</a:t>
            </a:r>
            <a:r>
              <a:rPr lang="fr-CA" sz="1800" dirty="0">
                <a:solidFill>
                  <a:srgbClr val="222A3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-by-</a:t>
            </a:r>
            <a:r>
              <a:rPr lang="fr-CA" sz="1800" dirty="0" err="1">
                <a:solidFill>
                  <a:srgbClr val="222A35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</a:t>
            </a:r>
            <a:r>
              <a:rPr lang="fr-CA" sz="1800" dirty="0" err="1">
                <a:solidFill>
                  <a:srgbClr val="222A3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ide</a:t>
            </a:r>
            <a:r>
              <a:rPr lang="fr-CA" sz="1800" dirty="0">
                <a:solidFill>
                  <a:srgbClr val="222A3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fr-CA" sz="1800" dirty="0" err="1">
                <a:solidFill>
                  <a:srgbClr val="222A3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Gallery</a:t>
            </a:r>
            <a:r>
              <a:rPr lang="fr-CA" sz="1800" dirty="0">
                <a:solidFill>
                  <a:srgbClr val="222A3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» (Mosaïque d’affichage côte à côte). </a:t>
            </a:r>
            <a:endParaRPr lang="en-C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 rtl="0" fontAlgn="base"/>
            <a:endParaRPr lang="en-CA" sz="1800" dirty="0">
              <a:latin typeface="Arial" panose="020B0604020202020204" pitchFamily="34" charset="0"/>
            </a:endParaRPr>
          </a:p>
          <a:p>
            <a:pPr marL="0" indent="0" algn="l" rtl="0" fontAlgn="base">
              <a:buNone/>
            </a:pPr>
            <a:endParaRPr lang="en-CA" sz="1800" dirty="0">
              <a:latin typeface="Arial" panose="020B0604020202020204" pitchFamily="34" charset="0"/>
            </a:endParaRPr>
          </a:p>
          <a:p>
            <a:endParaRPr lang="en-CA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CA" dirty="0"/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33075E8-9B05-45B4-993B-940D95814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8903" y="4301183"/>
            <a:ext cx="3226193" cy="228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387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66593-F4F0-4484-8703-2F7FE8F7E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 err="1">
                <a:solidFill>
                  <a:srgbClr val="004AAD"/>
                </a:solidFill>
              </a:rPr>
              <a:t>Présentation</a:t>
            </a:r>
            <a:r>
              <a:rPr lang="en-CA" b="1" dirty="0">
                <a:solidFill>
                  <a:srgbClr val="004AAD"/>
                </a:solidFill>
              </a:rPr>
              <a:t> des pages-</a:t>
            </a:r>
            <a:r>
              <a:rPr lang="en-CA" b="1" dirty="0" err="1">
                <a:solidFill>
                  <a:srgbClr val="004AAD"/>
                </a:solidFill>
              </a:rPr>
              <a:t>écran</a:t>
            </a:r>
            <a:endParaRPr lang="en-CA" b="1" dirty="0">
              <a:solidFill>
                <a:srgbClr val="004AAD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6E26D-4C7E-49B1-92AE-ADC881AA3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fr-CA" sz="1800" dirty="0">
                <a:solidFill>
                  <a:srgbClr val="222A3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Pour contrôler la largeur de certains éléments sur votre écran, faites glisser le curseur qui se trouve au milieu de votre écran. </a:t>
            </a:r>
          </a:p>
          <a:p>
            <a:r>
              <a:rPr lang="fr-CA" sz="1800" dirty="0">
                <a:solidFill>
                  <a:srgbClr val="222A3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Pour agrandir l’orateur et l’interprète, faites glisser le curseur vers la gauche. </a:t>
            </a:r>
          </a:p>
          <a:p>
            <a:pPr fontAlgn="base"/>
            <a:r>
              <a:rPr lang="fr-CA" sz="1800" dirty="0">
                <a:solidFill>
                  <a:srgbClr val="222A3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Faites-le glisser vers la droite pour agrandir la présentation en Power Point.  </a:t>
            </a:r>
            <a:endParaRPr lang="en-C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CA" sz="1800" dirty="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CA" sz="1800" dirty="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CA" sz="1800" dirty="0">
              <a:solidFill>
                <a:srgbClr val="FF0000"/>
              </a:solidFill>
              <a:effectLst/>
              <a:highlight>
                <a:srgbClr val="FFFF00"/>
              </a:highlight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CA" sz="1800" dirty="0">
              <a:solidFill>
                <a:srgbClr val="FF0000"/>
              </a:solidFill>
              <a:effectLst/>
              <a:highlight>
                <a:srgbClr val="FFFF00"/>
              </a:highlight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CA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F609D2A-F28A-42E4-A2A3-9DB6E8CAB9D0}"/>
              </a:ext>
            </a:extLst>
          </p:cNvPr>
          <p:cNvGrpSpPr/>
          <p:nvPr/>
        </p:nvGrpSpPr>
        <p:grpSpPr>
          <a:xfrm>
            <a:off x="1706736" y="3183888"/>
            <a:ext cx="5585988" cy="3359213"/>
            <a:chOff x="1706736" y="3186537"/>
            <a:chExt cx="5585988" cy="3359213"/>
          </a:xfrm>
        </p:grpSpPr>
        <p:pic>
          <p:nvPicPr>
            <p:cNvPr id="5" name="Picture 4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C183913A-C1C1-4CA8-B29A-DA08930B2D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06736" y="3186537"/>
              <a:ext cx="5585988" cy="3359213"/>
            </a:xfrm>
            <a:prstGeom prst="rect">
              <a:avLst/>
            </a:prstGeom>
          </p:spPr>
        </p:pic>
        <p:sp>
          <p:nvSpPr>
            <p:cNvPr id="6" name="Arrow: Down 5">
              <a:extLst>
                <a:ext uri="{FF2B5EF4-FFF2-40B4-BE49-F238E27FC236}">
                  <a16:creationId xmlns:a16="http://schemas.microsoft.com/office/drawing/2014/main" id="{7CF468D2-ABDC-457C-8DF3-D9736670ECA7}"/>
                </a:ext>
              </a:extLst>
            </p:cNvPr>
            <p:cNvSpPr/>
            <p:nvPr/>
          </p:nvSpPr>
          <p:spPr>
            <a:xfrm rot="2484243">
              <a:off x="4830103" y="3605836"/>
              <a:ext cx="225399" cy="1084242"/>
            </a:xfrm>
            <a:prstGeom prst="down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9B2DF81-5096-42A5-B646-529F536DEC22}"/>
                </a:ext>
              </a:extLst>
            </p:cNvPr>
            <p:cNvSpPr/>
            <p:nvPr/>
          </p:nvSpPr>
          <p:spPr>
            <a:xfrm>
              <a:off x="5160474" y="3255979"/>
              <a:ext cx="1756373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0" cap="none" spc="0" dirty="0" err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curseur</a:t>
              </a:r>
              <a:endParaRPr lang="en-US" sz="3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0571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2F2FE-ACF8-48D3-9027-3B1375D9F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rgbClr val="004AAD"/>
                </a:solidFill>
              </a:rPr>
              <a:t>Questions et </a:t>
            </a:r>
            <a:r>
              <a:rPr lang="en-CA" b="1" dirty="0" err="1">
                <a:solidFill>
                  <a:srgbClr val="004AAD"/>
                </a:solidFill>
              </a:rPr>
              <a:t>réponses</a:t>
            </a:r>
            <a:endParaRPr lang="en-CA" b="1" dirty="0">
              <a:solidFill>
                <a:srgbClr val="004AAD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63F38-95C7-45DA-9359-DC02A9F98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292353" cy="4525963"/>
          </a:xfrm>
        </p:spPr>
        <p:txBody>
          <a:bodyPr>
            <a:normAutofit lnSpcReduction="10000"/>
          </a:bodyPr>
          <a:lstStyle/>
          <a:p>
            <a:r>
              <a:rPr lang="fr-CA" sz="1800" dirty="0">
                <a:solidFill>
                  <a:srgbClr val="222A3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Utilisez la case Q et R. pour soumettre vos questions aux membres des groupes. </a:t>
            </a:r>
            <a:br>
              <a:rPr lang="fr-CA" sz="1800" dirty="0">
                <a:solidFill>
                  <a:srgbClr val="222A35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fr-CA" sz="1800" dirty="0">
              <a:solidFill>
                <a:srgbClr val="222A35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fr-CA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Pour activer cette fonctionnalité, cliquez sur </a:t>
            </a:r>
            <a:r>
              <a:rPr lang="fr-C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Q&amp;A</a:t>
            </a:r>
            <a:r>
              <a:rPr lang="fr-CA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au bas de votre écran. </a:t>
            </a:r>
            <a:br>
              <a:rPr lang="fr-CA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fr-CA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fr-CA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La case Q&amp;A peut être déplacée en cliquant dessus et en la tirant. Pour la fermer, cliquez sur le point rouge </a:t>
            </a:r>
            <a:r>
              <a:rPr lang="fr-CA" sz="1800" dirty="0">
                <a:latin typeface="Arial" panose="020B0604020202020204" pitchFamily="34" charset="0"/>
                <a:ea typeface="Calibri" panose="020F0502020204030204" pitchFamily="34" charset="0"/>
              </a:rPr>
              <a:t>dans le coin supérieur gauche. </a:t>
            </a:r>
            <a:br>
              <a:rPr lang="fr-CA" sz="1800" dirty="0"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fr-CA" sz="18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fr-CA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fontAlgn="base"/>
            <a:r>
              <a:rPr lang="fr-CA" sz="1800" dirty="0">
                <a:solidFill>
                  <a:srgbClr val="222A3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Les questions peuvent également être soumises par courriel à </a:t>
            </a:r>
            <a:r>
              <a:rPr lang="fr-CA" sz="1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2"/>
              </a:rPr>
              <a:t>forum@inclusioncanada.ca</a:t>
            </a:r>
            <a:endParaRPr lang="en-CA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EC42A14-B44B-42E9-AD47-78263EFC9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172" y="1266350"/>
            <a:ext cx="3848100" cy="528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83581602-B897-4603-91F3-5C541DEF91C9}"/>
              </a:ext>
            </a:extLst>
          </p:cNvPr>
          <p:cNvSpPr/>
          <p:nvPr/>
        </p:nvSpPr>
        <p:spPr>
          <a:xfrm rot="5400000">
            <a:off x="7677552" y="1110146"/>
            <a:ext cx="389988" cy="967990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33115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8CC97-31E5-4115-A301-C5E420AE8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 err="1">
                <a:solidFill>
                  <a:srgbClr val="004AAD"/>
                </a:solidFill>
              </a:rPr>
              <a:t>Problèmes</a:t>
            </a:r>
            <a:r>
              <a:rPr lang="en-CA" b="1" dirty="0">
                <a:solidFill>
                  <a:srgbClr val="004AAD"/>
                </a:solidFill>
              </a:rPr>
              <a:t> 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2FBF9-1570-47C1-99D5-08C6DC6844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En cas de questions concernant </a:t>
            </a:r>
            <a:r>
              <a:rPr lang="fr-CA" sz="1800" dirty="0">
                <a:latin typeface="Arial" panose="020B0604020202020204" pitchFamily="34" charset="0"/>
                <a:ea typeface="Calibri" panose="020F0502020204030204" pitchFamily="34" charset="0"/>
              </a:rPr>
              <a:t>des problèmes techniques, envoyez un courriel à </a:t>
            </a:r>
            <a:r>
              <a:rPr lang="fr-CA" sz="1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2"/>
              </a:rPr>
              <a:t>forum@inclusioncanada.ca</a:t>
            </a:r>
            <a:endParaRPr lang="fr-CA" sz="1800" u="sng" dirty="0">
              <a:solidFill>
                <a:srgbClr val="0000FF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fr-CA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fr-CA" sz="1800" dirty="0">
                <a:latin typeface="Arial" panose="020B0604020202020204" pitchFamily="34" charset="0"/>
                <a:ea typeface="Calibri" panose="020F0502020204030204" pitchFamily="34" charset="0"/>
              </a:rPr>
              <a:t>Pour éviter les problèmes les plus communs:  </a:t>
            </a:r>
            <a:br>
              <a:rPr lang="fr-CA" sz="1800" dirty="0"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fr-CA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fr-CA" sz="1800" dirty="0">
                <a:latin typeface="Arial" panose="020B0604020202020204" pitchFamily="34" charset="0"/>
                <a:ea typeface="Calibri" panose="020F0502020204030204" pitchFamily="34" charset="0"/>
              </a:rPr>
              <a:t>Regardez le webinaire à partir d’un endroit ayant une puissante connexion Internet.  </a:t>
            </a:r>
            <a:br>
              <a:rPr lang="fr-CA" sz="1800" dirty="0"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fr-CA" sz="1800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fr-CA" sz="1800" dirty="0">
                <a:latin typeface="Arial" panose="020B0604020202020204" pitchFamily="34" charset="0"/>
                <a:ea typeface="Calibri" panose="020F0502020204030204" pitchFamily="34" charset="0"/>
              </a:rPr>
              <a:t>Assurez-vous que le volume sonore de votre ordinateur soit activé.</a:t>
            </a:r>
            <a:endParaRPr lang="fr-CA" sz="1800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fr-CA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21564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</TotalTime>
  <Words>580</Words>
  <Application>Microsoft Office PowerPoint</Application>
  <PresentationFormat>On-screen Show (4:3)</PresentationFormat>
  <Paragraphs>65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Sommaire de l’accessibilité</vt:lpstr>
      <vt:lpstr>Gestion interne et accessibilité</vt:lpstr>
      <vt:lpstr>Sous-titrage CART en français et anglais</vt:lpstr>
      <vt:lpstr>La taille, le style de police et la couleur des sous-titres</vt:lpstr>
      <vt:lpstr>L’interprétation simultanée en français et anglais</vt:lpstr>
      <vt:lpstr>Les interprètes en LSQ et ASL</vt:lpstr>
      <vt:lpstr>Présentation des pages-écran</vt:lpstr>
      <vt:lpstr>Questions et réponses</vt:lpstr>
      <vt:lpstr>Problèmes techniques</vt:lpstr>
      <vt:lpstr>Sommaire de l’accessibilité</vt:lpstr>
    </vt:vector>
  </TitlesOfParts>
  <Company>Canadian Association for Community Living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Realization of the Right to  Legal Capacity for Persons with  Intellectual Disabilities in Canada</dc:title>
  <dc:creator>Agata Zieba</dc:creator>
  <cp:lastModifiedBy>Rachel Mills</cp:lastModifiedBy>
  <cp:revision>9</cp:revision>
  <dcterms:created xsi:type="dcterms:W3CDTF">2017-11-16T20:30:53Z</dcterms:created>
  <dcterms:modified xsi:type="dcterms:W3CDTF">2023-11-14T13:40:09Z</dcterms:modified>
</cp:coreProperties>
</file>